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0486-D695-4345-B340-CD28C69FF4B7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2675-DB41-5A44-A027-EED816DD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wibgNGe4a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wXXgEz9o4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000194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DNA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2" y="484901"/>
            <a:ext cx="4135190" cy="55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97" y="464600"/>
            <a:ext cx="8755525" cy="5661564"/>
          </a:xfrm>
        </p:spPr>
        <p:txBody>
          <a:bodyPr/>
          <a:lstStyle/>
          <a:p>
            <a:r>
              <a:rPr lang="en-US" dirty="0" smtClean="0"/>
              <a:t>DNA looks like a “twisted ladder” = double helix</a:t>
            </a:r>
          </a:p>
          <a:p>
            <a:pPr lvl="1"/>
            <a:r>
              <a:rPr lang="en-US" dirty="0" smtClean="0"/>
              <a:t>Alternating sugar &amp; phosphates make up the backbone (“rails” of the ladder)</a:t>
            </a:r>
          </a:p>
          <a:p>
            <a:pPr lvl="1"/>
            <a:r>
              <a:rPr lang="en-US" dirty="0" smtClean="0"/>
              <a:t>Bases make up the “rungs” &amp; are held together by weak hydrogen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88" y="2507328"/>
            <a:ext cx="3592667" cy="41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0" r="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5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98500"/>
            <a:ext cx="8890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72" y="517781"/>
            <a:ext cx="8366728" cy="57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195"/>
            <a:ext cx="8229600" cy="584740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Contains all of our genetic info &amp; as a result, controls activities of our cell</a:t>
            </a:r>
          </a:p>
          <a:p>
            <a:pPr lvl="0"/>
            <a:r>
              <a:rPr lang="en-US" b="1" dirty="0" smtClean="0"/>
              <a:t>Is located in chromosomes within the nucleus of each cell</a:t>
            </a:r>
          </a:p>
          <a:p>
            <a:pPr lvl="0"/>
            <a:r>
              <a:rPr lang="en-US" b="1" dirty="0" smtClean="0"/>
              <a:t>Almost all body cells contain the full amount of DNA (46 chromosomes) except:</a:t>
            </a:r>
          </a:p>
          <a:p>
            <a:pPr lvl="1"/>
            <a:r>
              <a:rPr lang="en-US" b="1" dirty="0" smtClean="0"/>
              <a:t>Red blood cells (no nucleus at maturity)</a:t>
            </a:r>
          </a:p>
          <a:p>
            <a:pPr lvl="1"/>
            <a:r>
              <a:rPr lang="en-US" b="1" dirty="0" smtClean="0"/>
              <a:t>Sex cells (gametes only have ½ the amt.)</a:t>
            </a:r>
          </a:p>
          <a:p>
            <a:r>
              <a:rPr lang="en-US" b="1" dirty="0" smtClean="0"/>
              <a:t>The DNA molecule is the only molecule capable of replicating itself</a:t>
            </a:r>
          </a:p>
          <a:p>
            <a:r>
              <a:rPr lang="en-US" b="1" dirty="0" smtClean="0"/>
              <a:t>Each organism has its own molecule of DNA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251" b="12251"/>
          <a:stretch>
            <a:fillRect/>
          </a:stretch>
        </p:blipFill>
        <p:spPr>
          <a:xfrm>
            <a:off x="377827" y="423863"/>
            <a:ext cx="8229600" cy="5702300"/>
          </a:xfrm>
        </p:spPr>
      </p:pic>
    </p:spTree>
    <p:extLst>
      <p:ext uri="{BB962C8B-B14F-4D97-AF65-F5344CB8AC3E}">
        <p14:creationId xmlns:p14="http://schemas.microsoft.com/office/powerpoint/2010/main" val="19587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924"/>
            <a:ext cx="8229600" cy="5651239"/>
          </a:xfrm>
        </p:spPr>
        <p:txBody>
          <a:bodyPr/>
          <a:lstStyle/>
          <a:p>
            <a:r>
              <a:rPr lang="en-US" dirty="0" smtClean="0"/>
              <a:t>Most of the time, DNA is in the form of a long string called </a:t>
            </a:r>
            <a:r>
              <a:rPr lang="en-US" dirty="0" smtClean="0">
                <a:solidFill>
                  <a:srgbClr val="0000FF"/>
                </a:solidFill>
              </a:rPr>
              <a:t>chromatin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cell division, chromatin bunches up to form </a:t>
            </a:r>
            <a:r>
              <a:rPr lang="en-US" dirty="0" smtClean="0">
                <a:solidFill>
                  <a:srgbClr val="0000FF"/>
                </a:solidFill>
              </a:rPr>
              <a:t>chromosomes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58" y="2741276"/>
            <a:ext cx="5117284" cy="3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85"/>
            <a:ext cx="9144000" cy="63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680"/>
            <a:ext cx="8229600" cy="5754484"/>
          </a:xfrm>
        </p:spPr>
        <p:txBody>
          <a:bodyPr/>
          <a:lstStyle/>
          <a:p>
            <a:r>
              <a:rPr lang="en-US" dirty="0" smtClean="0"/>
              <a:t>A section of a chromosome, which codes for a certain protein, is a </a:t>
            </a:r>
            <a:r>
              <a:rPr lang="en-US" dirty="0" smtClean="0">
                <a:solidFill>
                  <a:srgbClr val="0000FF"/>
                </a:solidFill>
              </a:rPr>
              <a:t>gene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38" y="1908493"/>
            <a:ext cx="5423909" cy="37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3" y="1289750"/>
            <a:ext cx="8229600" cy="4887949"/>
          </a:xfrm>
        </p:spPr>
        <p:txBody>
          <a:bodyPr/>
          <a:lstStyle/>
          <a:p>
            <a:r>
              <a:rPr lang="en-US" dirty="0" smtClean="0"/>
              <a:t>Composed of nucleotides</a:t>
            </a:r>
          </a:p>
          <a:p>
            <a:r>
              <a:rPr lang="en-US" dirty="0" smtClean="0"/>
              <a:t>Nucleotides have 3 parts:</a:t>
            </a:r>
          </a:p>
          <a:p>
            <a:pPr lvl="1"/>
            <a:r>
              <a:rPr lang="en-US" dirty="0" smtClean="0"/>
              <a:t>5 carbon sugar = </a:t>
            </a:r>
            <a:r>
              <a:rPr lang="en-US" dirty="0" err="1" smtClean="0"/>
              <a:t>deoxyribose</a:t>
            </a:r>
            <a:endParaRPr lang="en-US" dirty="0" smtClean="0"/>
          </a:p>
          <a:p>
            <a:pPr lvl="1"/>
            <a:r>
              <a:rPr lang="en-US" dirty="0" smtClean="0"/>
              <a:t>Phosphate group</a:t>
            </a:r>
          </a:p>
          <a:p>
            <a:pPr lvl="1"/>
            <a:r>
              <a:rPr lang="en-US" dirty="0" smtClean="0"/>
              <a:t>One of 4 nitrogenous bases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31" y="3473367"/>
            <a:ext cx="3826169" cy="3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58"/>
            <a:ext cx="8229600" cy="5806106"/>
          </a:xfrm>
        </p:spPr>
        <p:txBody>
          <a:bodyPr/>
          <a:lstStyle/>
          <a:p>
            <a:r>
              <a:rPr lang="en-US" dirty="0" smtClean="0"/>
              <a:t>There are 2 different types of bases:</a:t>
            </a:r>
          </a:p>
          <a:p>
            <a:pPr marL="971550" lvl="1" indent="-514350">
              <a:buAutoNum type="arabicPeriod"/>
            </a:pPr>
            <a:r>
              <a:rPr lang="en-US" sz="3200" dirty="0" smtClean="0"/>
              <a:t>Purines</a:t>
            </a:r>
          </a:p>
          <a:p>
            <a:pPr marL="1371600" lvl="2" indent="-514350"/>
            <a:r>
              <a:rPr lang="en-US" sz="3200" dirty="0" smtClean="0"/>
              <a:t>Adenine (A) &amp; guanine (G)</a:t>
            </a:r>
          </a:p>
          <a:p>
            <a:pPr marL="1371600" lvl="2" indent="-514350"/>
            <a:r>
              <a:rPr lang="en-US" sz="3200" dirty="0" smtClean="0"/>
              <a:t>2 fused rings</a:t>
            </a:r>
          </a:p>
          <a:p>
            <a:pPr marL="457200" lvl="1" indent="0">
              <a:buNone/>
            </a:pPr>
            <a:r>
              <a:rPr lang="en-US" sz="3200" dirty="0" smtClean="0"/>
              <a:t>2.   </a:t>
            </a:r>
            <a:r>
              <a:rPr lang="en-US" sz="3200" dirty="0" err="1" smtClean="0"/>
              <a:t>Pyrimidines</a:t>
            </a:r>
            <a:r>
              <a:rPr lang="en-US" sz="3200" dirty="0" smtClean="0"/>
              <a:t> </a:t>
            </a:r>
          </a:p>
          <a:p>
            <a:pPr lvl="2"/>
            <a:r>
              <a:rPr lang="en-US" sz="3200" dirty="0" smtClean="0"/>
              <a:t>Thymine (T) &amp; cytosine (C)</a:t>
            </a:r>
          </a:p>
          <a:p>
            <a:pPr lvl="2"/>
            <a:r>
              <a:rPr lang="en-US" sz="3200" dirty="0" smtClean="0"/>
              <a:t>One ring</a:t>
            </a:r>
          </a:p>
          <a:p>
            <a:pPr lvl="2"/>
            <a:endParaRPr lang="en-US" dirty="0"/>
          </a:p>
          <a:p>
            <a:r>
              <a:rPr lang="en-US" dirty="0" smtClean="0"/>
              <a:t>Adenine bonds with thymine</a:t>
            </a:r>
          </a:p>
          <a:p>
            <a:r>
              <a:rPr lang="en-US" dirty="0" smtClean="0"/>
              <a:t>Guanine bonds with cytosine</a:t>
            </a:r>
          </a:p>
          <a:p>
            <a:pPr lvl="2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203755" y="4728587"/>
            <a:ext cx="495596" cy="15280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99351" y="4986699"/>
            <a:ext cx="26535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Complementary base pairing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98" y="2157804"/>
            <a:ext cx="2944438" cy="22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08 at 6.4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" y="2488186"/>
            <a:ext cx="8547100" cy="309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123" y="1133220"/>
            <a:ext cx="851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human genome is about 3,000,000,000 DNA base pairs long!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2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247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Structure</vt:lpstr>
      <vt:lpstr>PowerPoint Presentation</vt:lpstr>
      <vt:lpstr>PowerPoint Presentation</vt:lpstr>
      <vt:lpstr>PowerPoint Presentation</vt:lpstr>
      <vt:lpstr>DNA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Christopher Sharp</dc:creator>
  <cp:lastModifiedBy>Sharp, Jennifer</cp:lastModifiedBy>
  <cp:revision>8</cp:revision>
  <dcterms:created xsi:type="dcterms:W3CDTF">2014-10-09T00:44:23Z</dcterms:created>
  <dcterms:modified xsi:type="dcterms:W3CDTF">2015-03-03T19:32:37Z</dcterms:modified>
</cp:coreProperties>
</file>