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p, Jennifer" userId="866a7ae9-7570-47cc-b1df-5656d42f4b90" providerId="ADAL" clId="{9F599AA0-B418-492D-87ED-B377299CA085}"/>
    <pc:docChg chg="undo custSel modSld">
      <pc:chgData name="Sharp, Jennifer" userId="866a7ae9-7570-47cc-b1df-5656d42f4b90" providerId="ADAL" clId="{9F599AA0-B418-492D-87ED-B377299CA085}" dt="2022-04-05T05:02:31.443" v="114"/>
      <pc:docMkLst>
        <pc:docMk/>
      </pc:docMkLst>
      <pc:sldChg chg="addSp delSp modSp mod modAnim">
        <pc:chgData name="Sharp, Jennifer" userId="866a7ae9-7570-47cc-b1df-5656d42f4b90" providerId="ADAL" clId="{9F599AA0-B418-492D-87ED-B377299CA085}" dt="2022-04-05T04:03:15.507" v="39" actId="478"/>
        <pc:sldMkLst>
          <pc:docMk/>
          <pc:sldMk cId="605114965" sldId="259"/>
        </pc:sldMkLst>
        <pc:spChg chg="add">
          <ac:chgData name="Sharp, Jennifer" userId="866a7ae9-7570-47cc-b1df-5656d42f4b90" providerId="ADAL" clId="{9F599AA0-B418-492D-87ED-B377299CA085}" dt="2022-04-05T03:59:43.983" v="0" actId="11529"/>
          <ac:spMkLst>
            <pc:docMk/>
            <pc:sldMk cId="605114965" sldId="259"/>
            <ac:spMk id="5" creationId="{E047B673-2E19-4641-B249-AF0272E98D7E}"/>
          </ac:spMkLst>
        </pc:spChg>
        <pc:spChg chg="add del">
          <ac:chgData name="Sharp, Jennifer" userId="866a7ae9-7570-47cc-b1df-5656d42f4b90" providerId="ADAL" clId="{9F599AA0-B418-492D-87ED-B377299CA085}" dt="2022-04-05T04:03:15.507" v="39" actId="478"/>
          <ac:spMkLst>
            <pc:docMk/>
            <pc:sldMk cId="605114965" sldId="259"/>
            <ac:spMk id="6" creationId="{785C55D7-F195-4515-B060-B9A47728997F}"/>
          </ac:spMkLst>
        </pc:spChg>
        <pc:spChg chg="add mod">
          <ac:chgData name="Sharp, Jennifer" userId="866a7ae9-7570-47cc-b1df-5656d42f4b90" providerId="ADAL" clId="{9F599AA0-B418-492D-87ED-B377299CA085}" dt="2022-04-05T04:03:12.559" v="38" actId="122"/>
          <ac:spMkLst>
            <pc:docMk/>
            <pc:sldMk cId="605114965" sldId="259"/>
            <ac:spMk id="7" creationId="{D84E8084-B8A6-4052-AF54-4FF186CB9D4F}"/>
          </ac:spMkLst>
        </pc:spChg>
      </pc:sldChg>
      <pc:sldChg chg="modSp mod">
        <pc:chgData name="Sharp, Jennifer" userId="866a7ae9-7570-47cc-b1df-5656d42f4b90" providerId="ADAL" clId="{9F599AA0-B418-492D-87ED-B377299CA085}" dt="2022-04-05T04:03:29.869" v="40" actId="1076"/>
        <pc:sldMkLst>
          <pc:docMk/>
          <pc:sldMk cId="2737312052" sldId="260"/>
        </pc:sldMkLst>
        <pc:picChg chg="mod">
          <ac:chgData name="Sharp, Jennifer" userId="866a7ae9-7570-47cc-b1df-5656d42f4b90" providerId="ADAL" clId="{9F599AA0-B418-492D-87ED-B377299CA085}" dt="2022-04-05T04:03:29.869" v="40" actId="1076"/>
          <ac:picMkLst>
            <pc:docMk/>
            <pc:sldMk cId="2737312052" sldId="260"/>
            <ac:picMk id="4" creationId="{00000000-0000-0000-0000-000000000000}"/>
          </ac:picMkLst>
        </pc:picChg>
      </pc:sldChg>
      <pc:sldChg chg="addSp delSp modSp mod modAnim">
        <pc:chgData name="Sharp, Jennifer" userId="866a7ae9-7570-47cc-b1df-5656d42f4b90" providerId="ADAL" clId="{9F599AA0-B418-492D-87ED-B377299CA085}" dt="2022-04-05T05:02:31.443" v="114"/>
        <pc:sldMkLst>
          <pc:docMk/>
          <pc:sldMk cId="753554862" sldId="266"/>
        </pc:sldMkLst>
        <pc:spChg chg="add del">
          <ac:chgData name="Sharp, Jennifer" userId="866a7ae9-7570-47cc-b1df-5656d42f4b90" providerId="ADAL" clId="{9F599AA0-B418-492D-87ED-B377299CA085}" dt="2022-04-05T04:04:08.099" v="42" actId="11529"/>
          <ac:spMkLst>
            <pc:docMk/>
            <pc:sldMk cId="753554862" sldId="266"/>
            <ac:spMk id="4" creationId="{C5A86727-6714-4C2F-9128-D9466FDD146B}"/>
          </ac:spMkLst>
        </pc:spChg>
        <pc:spChg chg="add">
          <ac:chgData name="Sharp, Jennifer" userId="866a7ae9-7570-47cc-b1df-5656d42f4b90" providerId="ADAL" clId="{9F599AA0-B418-492D-87ED-B377299CA085}" dt="2022-04-05T04:04:17.980" v="43" actId="11529"/>
          <ac:spMkLst>
            <pc:docMk/>
            <pc:sldMk cId="753554862" sldId="266"/>
            <ac:spMk id="7" creationId="{CAA0FD81-2669-4030-83EB-C3CBCC60BE23}"/>
          </ac:spMkLst>
        </pc:spChg>
        <pc:picChg chg="add mod">
          <ac:chgData name="Sharp, Jennifer" userId="866a7ae9-7570-47cc-b1df-5656d42f4b90" providerId="ADAL" clId="{9F599AA0-B418-492D-87ED-B377299CA085}" dt="2022-04-05T05:02:26.300" v="113" actId="1038"/>
          <ac:picMkLst>
            <pc:docMk/>
            <pc:sldMk cId="753554862" sldId="266"/>
            <ac:picMk id="1026" creationId="{05E98520-C1DE-4573-8DC4-4265157878A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2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6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7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1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0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9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3700-A61A-7046-8948-4478B81C80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867CA-3888-3447-BCE2-61398C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3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r7zsYcxgWE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470" y="336850"/>
            <a:ext cx="7772400" cy="933195"/>
          </a:xfrm>
        </p:spPr>
        <p:txBody>
          <a:bodyPr/>
          <a:lstStyle/>
          <a:p>
            <a:r>
              <a:rPr lang="en-US" dirty="0"/>
              <a:t>Graphing Notes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068" y="1347383"/>
            <a:ext cx="6053282" cy="52294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59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Properly Formatted Bar Graph: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2053935"/>
            <a:ext cx="65913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2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04" y="1454891"/>
            <a:ext cx="6744528" cy="391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38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167"/>
          </a:xfrm>
        </p:spPr>
        <p:txBody>
          <a:bodyPr>
            <a:normAutofit fontScale="90000"/>
          </a:bodyPr>
          <a:lstStyle/>
          <a:p>
            <a:r>
              <a:rPr lang="en-US" dirty="0"/>
              <a:t>Line of Best Fit</a:t>
            </a:r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109" y="3344776"/>
            <a:ext cx="3363103" cy="33350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5231"/>
            <a:ext cx="8229600" cy="2772770"/>
          </a:xfrm>
        </p:spPr>
        <p:txBody>
          <a:bodyPr>
            <a:normAutofit/>
          </a:bodyPr>
          <a:lstStyle/>
          <a:p>
            <a:r>
              <a:rPr lang="en-US" sz="2800" dirty="0"/>
              <a:t>a.k.a. </a:t>
            </a:r>
            <a:r>
              <a:rPr lang="en-US" sz="2800" dirty="0" err="1"/>
              <a:t>trendline</a:t>
            </a:r>
            <a:endParaRPr lang="en-US" sz="2800" dirty="0"/>
          </a:p>
          <a:p>
            <a:r>
              <a:rPr lang="en-US" sz="2800" dirty="0"/>
              <a:t>an educated guess about where line might fall in a set of data plotted on a scatter plot</a:t>
            </a:r>
          </a:p>
          <a:p>
            <a:r>
              <a:rPr lang="en-US" sz="2800" dirty="0"/>
              <a:t>try to have approximately the same number of points above and below the 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290" y="3693797"/>
            <a:ext cx="4501745" cy="2771908"/>
          </a:xfrm>
          <a:prstGeom prst="rect">
            <a:avLst/>
          </a:prstGeom>
        </p:spPr>
      </p:pic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CAA0FD81-2669-4030-83EB-C3CBCC60BE23}"/>
              </a:ext>
            </a:extLst>
          </p:cNvPr>
          <p:cNvSpPr/>
          <p:nvPr/>
        </p:nvSpPr>
        <p:spPr>
          <a:xfrm>
            <a:off x="1109133" y="3878001"/>
            <a:ext cx="3141134" cy="242966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5E98520-C1DE-4573-8DC4-426515787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867" y="4580460"/>
            <a:ext cx="1210733" cy="121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55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592"/>
          </a:xfrm>
        </p:spPr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77" y="1260350"/>
            <a:ext cx="8318423" cy="486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Independent Variable</a:t>
            </a:r>
          </a:p>
          <a:p>
            <a:r>
              <a:rPr lang="en-US" dirty="0"/>
              <a:t> the variable that we change in the experiment </a:t>
            </a:r>
          </a:p>
          <a:p>
            <a:pPr marL="0" indent="0">
              <a:buNone/>
            </a:pPr>
            <a:r>
              <a:rPr lang="en-US" dirty="0"/>
              <a:t>(what you know before the experiment).</a:t>
            </a:r>
          </a:p>
          <a:p>
            <a:r>
              <a:rPr lang="en-US" dirty="0"/>
              <a:t>Always on the x-axis!</a:t>
            </a:r>
          </a:p>
          <a:p>
            <a:pPr marL="0" indent="0">
              <a:buNone/>
            </a:pPr>
            <a:r>
              <a:rPr lang="en-US" dirty="0"/>
              <a:t>Dependent Variable</a:t>
            </a:r>
          </a:p>
          <a:p>
            <a:r>
              <a:rPr lang="en-US" dirty="0"/>
              <a:t>the thing that we measure in the experiment (what you don’t know before the experiment).</a:t>
            </a:r>
          </a:p>
          <a:p>
            <a:r>
              <a:rPr lang="en-US" dirty="0"/>
              <a:t>Always on the y-axis!</a:t>
            </a:r>
          </a:p>
        </p:txBody>
      </p:sp>
    </p:spTree>
    <p:extLst>
      <p:ext uri="{BB962C8B-B14F-4D97-AF65-F5344CB8AC3E}">
        <p14:creationId xmlns:p14="http://schemas.microsoft.com/office/powerpoint/2010/main" val="42899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126035"/>
            <a:ext cx="6967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6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082"/>
          </a:xfrm>
        </p:spPr>
        <p:txBody>
          <a:bodyPr>
            <a:noAutofit/>
          </a:bodyPr>
          <a:lstStyle/>
          <a:p>
            <a:r>
              <a:rPr lang="en-US" sz="6000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926"/>
            <a:ext cx="8229600" cy="5011238"/>
          </a:xfrm>
        </p:spPr>
        <p:txBody>
          <a:bodyPr>
            <a:normAutofit/>
          </a:bodyPr>
          <a:lstStyle/>
          <a:p>
            <a:r>
              <a:rPr lang="en-US" sz="2800" dirty="0"/>
              <a:t>Scale is needed to make sure that the information on the graph is readable.</a:t>
            </a:r>
          </a:p>
          <a:p>
            <a:r>
              <a:rPr lang="en-US" sz="2800" dirty="0"/>
              <a:t>Your graph MUST fill nearly the whole area.</a:t>
            </a:r>
          </a:p>
          <a:p>
            <a:r>
              <a:rPr lang="en-US" sz="2800" dirty="0"/>
              <a:t>Numbers MUST be evenly spaced.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598" y="3335080"/>
            <a:ext cx="4401130" cy="3335079"/>
          </a:xfrm>
          <a:prstGeom prst="rect">
            <a:avLst/>
          </a:prstGeom>
        </p:spPr>
      </p:pic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E047B673-2E19-4641-B249-AF0272E98D7E}"/>
              </a:ext>
            </a:extLst>
          </p:cNvPr>
          <p:cNvSpPr/>
          <p:nvPr/>
        </p:nvSpPr>
        <p:spPr>
          <a:xfrm>
            <a:off x="2264598" y="3335080"/>
            <a:ext cx="4500269" cy="3184253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4E8084-B8A6-4052-AF54-4FF186CB9D4F}"/>
              </a:ext>
            </a:extLst>
          </p:cNvPr>
          <p:cNvSpPr txBox="1"/>
          <p:nvPr/>
        </p:nvSpPr>
        <p:spPr>
          <a:xfrm>
            <a:off x="6891868" y="3649133"/>
            <a:ext cx="192193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Axes are NOT equally spaced!</a:t>
            </a:r>
          </a:p>
        </p:txBody>
      </p:sp>
    </p:spTree>
    <p:extLst>
      <p:ext uri="{BB962C8B-B14F-4D97-AF65-F5344CB8AC3E}">
        <p14:creationId xmlns:p14="http://schemas.microsoft.com/office/powerpoint/2010/main" val="60511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0-27 at 6.52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0" y="450618"/>
            <a:ext cx="8289621" cy="552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 the graph a title to tell the reader what the graph is showing.</a:t>
            </a:r>
          </a:p>
          <a:p>
            <a:r>
              <a:rPr lang="en-US" dirty="0"/>
              <a:t>The title is usually placed in the center above the graph. </a:t>
            </a:r>
          </a:p>
          <a:p>
            <a:r>
              <a:rPr lang="en-US" dirty="0"/>
              <a:t>The title of the graph should be in terms of what the x and y axes represent. </a:t>
            </a:r>
          </a:p>
          <a:p>
            <a:r>
              <a:rPr lang="en-US" dirty="0"/>
              <a:t>The proper form is “y-axis variable vs. x-axis variable.”</a:t>
            </a:r>
          </a:p>
          <a:p>
            <a:pPr lvl="1"/>
            <a:r>
              <a:rPr lang="en-US" dirty="0"/>
              <a:t>For ex., “Distance vs. Time”</a:t>
            </a:r>
          </a:p>
        </p:txBody>
      </p:sp>
    </p:spTree>
    <p:extLst>
      <p:ext uri="{BB962C8B-B14F-4D97-AF65-F5344CB8AC3E}">
        <p14:creationId xmlns:p14="http://schemas.microsoft.com/office/powerpoint/2010/main" val="293654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Label axes to tell what is being measured.</a:t>
            </a:r>
          </a:p>
          <a:p>
            <a:pPr lvl="1"/>
            <a:r>
              <a:rPr lang="en-US" dirty="0"/>
              <a:t>Include units in brackets if needed.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97" y="2942491"/>
            <a:ext cx="3919073" cy="364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8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9982"/>
          </a:xfrm>
        </p:spPr>
        <p:txBody>
          <a:bodyPr/>
          <a:lstStyle/>
          <a:p>
            <a:r>
              <a:rPr lang="en-US" dirty="0"/>
              <a:t>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520"/>
            <a:ext cx="8229600" cy="4807643"/>
          </a:xfrm>
        </p:spPr>
        <p:txBody>
          <a:bodyPr>
            <a:normAutofit/>
          </a:bodyPr>
          <a:lstStyle/>
          <a:p>
            <a:r>
              <a:rPr lang="en-US" sz="2800" dirty="0"/>
              <a:t>A graph with more than one set of data needs a legend (key) </a:t>
            </a:r>
          </a:p>
          <a:p>
            <a:pPr lvl="1"/>
            <a:r>
              <a:rPr lang="en-US" dirty="0"/>
              <a:t>It will identify what the symbol or color means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20" y="2908500"/>
            <a:ext cx="6104548" cy="370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Properly Formatted Line Graph: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684" y="1273461"/>
            <a:ext cx="5334040" cy="54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8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250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Graphing Notes</vt:lpstr>
      <vt:lpstr>Variables</vt:lpstr>
      <vt:lpstr>PowerPoint Presentation</vt:lpstr>
      <vt:lpstr>Scale</vt:lpstr>
      <vt:lpstr>PowerPoint Presentation</vt:lpstr>
      <vt:lpstr>Title</vt:lpstr>
      <vt:lpstr>Axes</vt:lpstr>
      <vt:lpstr>Legend</vt:lpstr>
      <vt:lpstr>Properly Formatted Line Graph:</vt:lpstr>
      <vt:lpstr>Properly Formatted Bar Graph:</vt:lpstr>
      <vt:lpstr>PowerPoint Presentation</vt:lpstr>
      <vt:lpstr>Line of Best Fit</vt:lpstr>
    </vt:vector>
  </TitlesOfParts>
  <Company>SD 67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Notes</dc:title>
  <dc:creator>Christopher Sharp</dc:creator>
  <cp:lastModifiedBy>Sharp, Jennifer</cp:lastModifiedBy>
  <cp:revision>7</cp:revision>
  <dcterms:created xsi:type="dcterms:W3CDTF">2017-10-28T01:41:23Z</dcterms:created>
  <dcterms:modified xsi:type="dcterms:W3CDTF">2022-04-05T05:02:35Z</dcterms:modified>
</cp:coreProperties>
</file>