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1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13,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24"/>
          <a:stretch/>
        </p:blipFill>
        <p:spPr>
          <a:xfrm>
            <a:off x="0" y="500988"/>
            <a:ext cx="9144000" cy="5760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0753" y="50646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Terrestrial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7072" y="2463732"/>
            <a:ext cx="1602254" cy="126062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pp. 449-451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5" y="3927531"/>
            <a:ext cx="5115280" cy="25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24" y="-116508"/>
            <a:ext cx="8284656" cy="14716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Terrestrial Plants are Important: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24" y="1401706"/>
            <a:ext cx="8471090" cy="3770423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2800" dirty="0" smtClean="0"/>
              <a:t>Transformed environment so terrestrial animals could evolve</a:t>
            </a:r>
          </a:p>
          <a:p>
            <a:pPr marL="525780" indent="-457200">
              <a:buAutoNum type="arabicPeriod"/>
            </a:pPr>
            <a:r>
              <a:rPr lang="en-US" sz="2800" dirty="0" smtClean="0"/>
              <a:t>Primary producers in the flow of energy through ecosystems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965" y="2726305"/>
            <a:ext cx="3719515" cy="39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241461"/>
            <a:ext cx="7024744" cy="1143000"/>
          </a:xfrm>
        </p:spPr>
        <p:txBody>
          <a:bodyPr/>
          <a:lstStyle/>
          <a:p>
            <a:r>
              <a:rPr lang="en-US" dirty="0" smtClean="0"/>
              <a:t>Challenges to Life on Land: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65" y="1524271"/>
            <a:ext cx="8209897" cy="5053057"/>
          </a:xfrm>
        </p:spPr>
        <p:txBody>
          <a:bodyPr>
            <a:noAutofit/>
          </a:bodyPr>
          <a:lstStyle/>
          <a:p>
            <a:pPr marL="525780" indent="-457200">
              <a:buAutoNum type="arabicPeriod"/>
            </a:pPr>
            <a:r>
              <a:rPr lang="en-US" sz="2600" dirty="0" smtClean="0"/>
              <a:t>Need support so parts of plant that photosynthesize are exposed to sunlight</a:t>
            </a:r>
          </a:p>
          <a:p>
            <a:pPr marL="525780" indent="-457200">
              <a:buAutoNum type="arabicPeriod"/>
            </a:pPr>
            <a:r>
              <a:rPr lang="en-US" sz="2600" dirty="0" smtClean="0"/>
              <a:t>Need to get water &amp; nutrients</a:t>
            </a:r>
          </a:p>
          <a:p>
            <a:pPr marL="525780" indent="-457200">
              <a:buAutoNum type="arabicPeriod"/>
            </a:pPr>
            <a:r>
              <a:rPr lang="en-US" sz="2600" dirty="0" smtClean="0"/>
              <a:t>Need to move water &amp; nutrients throughout plant</a:t>
            </a:r>
          </a:p>
          <a:p>
            <a:pPr marL="525780" indent="-457200">
              <a:buAutoNum type="arabicPeriod"/>
            </a:pPr>
            <a:r>
              <a:rPr lang="en-US" sz="2600" dirty="0" smtClean="0"/>
              <a:t>Need to avoid water loss</a:t>
            </a:r>
          </a:p>
          <a:p>
            <a:pPr marL="525780" indent="-457200">
              <a:buAutoNum type="arabicPeriod"/>
            </a:pPr>
            <a:r>
              <a:rPr lang="en-US" sz="2600" dirty="0" smtClean="0"/>
              <a:t>Need to maintain a balance in gas exchange</a:t>
            </a:r>
          </a:p>
          <a:p>
            <a:pPr marL="525780" indent="-457200">
              <a:buAutoNum type="arabicPeriod"/>
            </a:pPr>
            <a:r>
              <a:rPr lang="en-US" sz="2600" dirty="0" smtClean="0"/>
              <a:t>Must be able to reproduce without water</a:t>
            </a:r>
          </a:p>
          <a:p>
            <a:pPr marL="525780" indent="-457200">
              <a:buAutoNum type="arabicPeriod"/>
            </a:pPr>
            <a:r>
              <a:rPr lang="en-US" sz="2600" dirty="0" smtClean="0"/>
              <a:t>Must be able to survive changing environmental conditions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97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35" y="196409"/>
            <a:ext cx="7024744" cy="1143000"/>
          </a:xfrm>
        </p:spPr>
        <p:txBody>
          <a:bodyPr/>
          <a:lstStyle/>
          <a:p>
            <a:r>
              <a:rPr lang="en-US" dirty="0" smtClean="0"/>
              <a:t>Plant Adaptations: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85" y="1339409"/>
            <a:ext cx="8220077" cy="5273984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Development of:</a:t>
            </a:r>
          </a:p>
          <a:p>
            <a:pPr marL="822960" lvl="1" indent="-457200"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Roots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To absorb water &amp; nutrients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Anchor plant</a:t>
            </a:r>
          </a:p>
          <a:p>
            <a:pPr lvl="2">
              <a:buFont typeface="Arial"/>
              <a:buChar char="•"/>
            </a:pPr>
            <a:endParaRPr lang="en-US" dirty="0"/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Stems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Stronger fibers for support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Connect roots to leaves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Leaves</a:t>
            </a:r>
          </a:p>
          <a:p>
            <a:pPr marL="982980" lvl="2" indent="-342900">
              <a:buFont typeface="Arial"/>
              <a:buChar char="•"/>
            </a:pPr>
            <a:r>
              <a:rPr lang="en-US" dirty="0" smtClean="0"/>
              <a:t>Primary photosynthetic organ</a:t>
            </a:r>
          </a:p>
          <a:p>
            <a:pPr marL="982980" lvl="2" indent="-342900">
              <a:buFont typeface="Arial"/>
              <a:buChar char="•"/>
            </a:pPr>
            <a:r>
              <a:rPr lang="en-US" dirty="0" smtClean="0"/>
              <a:t>“catches” sunlight</a:t>
            </a:r>
            <a:endParaRPr lang="en-US" dirty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718" y="338955"/>
            <a:ext cx="3210014" cy="214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59" y="4585936"/>
            <a:ext cx="3877242" cy="2272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717" y="2481638"/>
            <a:ext cx="3210014" cy="21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01" y="805156"/>
            <a:ext cx="5865925" cy="5670111"/>
          </a:xfrm>
        </p:spPr>
        <p:txBody>
          <a:bodyPr/>
          <a:lstStyle/>
          <a:p>
            <a:pPr marL="525780" indent="-457200">
              <a:buFont typeface="+mj-lt"/>
              <a:buAutoNum type="arabicPeriod" startAt="2"/>
            </a:pPr>
            <a:r>
              <a:rPr lang="en-US" dirty="0" smtClean="0"/>
              <a:t>Presence of a </a:t>
            </a:r>
            <a:r>
              <a:rPr lang="en-US" b="1" u="sng" dirty="0" smtClean="0"/>
              <a:t>waxy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cuticle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Prevents drying out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525780" indent="-457200">
              <a:buFont typeface="+mj-lt"/>
              <a:buAutoNum type="arabicPeriod" startAt="3"/>
            </a:pPr>
            <a:r>
              <a:rPr lang="en-US" dirty="0" smtClean="0"/>
              <a:t>Presence of </a:t>
            </a:r>
            <a:r>
              <a:rPr lang="en-US" dirty="0" smtClean="0">
                <a:solidFill>
                  <a:srgbClr val="0000FF"/>
                </a:solidFill>
              </a:rPr>
              <a:t>stomata</a:t>
            </a:r>
            <a:r>
              <a:rPr lang="en-US" dirty="0" smtClean="0"/>
              <a:t> (microscopic pores)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For gas exchange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To prevent drying out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68580" indent="0"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4</a:t>
            </a:r>
            <a:r>
              <a:rPr lang="en-US" sz="2000" smtClean="0">
                <a:solidFill>
                  <a:srgbClr val="92D050"/>
                </a:solidFill>
              </a:rPr>
              <a:t>.     </a:t>
            </a:r>
            <a:r>
              <a:rPr lang="en-US" smtClean="0"/>
              <a:t>Presence </a:t>
            </a:r>
            <a:r>
              <a:rPr lang="en-US" dirty="0" smtClean="0"/>
              <a:t>of vascular system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Xylem</a:t>
            </a:r>
            <a:r>
              <a:rPr lang="en-US" dirty="0" smtClean="0"/>
              <a:t> tissue = transport of water &amp; minerals up from the roots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Phloem</a:t>
            </a:r>
            <a:r>
              <a:rPr lang="en-US" dirty="0" smtClean="0"/>
              <a:t> tissue = distribution of nutrients (from photosynthesis)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762" y="0"/>
            <a:ext cx="2761634" cy="2073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762" y="2073857"/>
            <a:ext cx="2773238" cy="2297826"/>
          </a:xfrm>
          <a:prstGeom prst="rect">
            <a:avLst/>
          </a:prstGeom>
        </p:spPr>
      </p:pic>
      <p:pic>
        <p:nvPicPr>
          <p:cNvPr id="6" name="Picture 5" descr="Screen Shot 2014-12-06 at 1.03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62" y="4371682"/>
            <a:ext cx="2874804" cy="24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62" y="254359"/>
            <a:ext cx="7024744" cy="1143000"/>
          </a:xfrm>
        </p:spPr>
        <p:txBody>
          <a:bodyPr/>
          <a:lstStyle/>
          <a:p>
            <a:r>
              <a:rPr lang="en-US" dirty="0" smtClean="0"/>
              <a:t>Classification of Plants: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80" y="1271814"/>
            <a:ext cx="8017123" cy="4876296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en-US" dirty="0" smtClean="0"/>
              <a:t>Non-Vascular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Terrestrial mosses, liverworts, hornworts (phylum </a:t>
            </a:r>
            <a:r>
              <a:rPr lang="en-US" dirty="0" err="1" smtClean="0"/>
              <a:t>Bryophyta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 NOT have true roots, stems or leaves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 vascular tissue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Small size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Depend of water for reproduction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8" y="4171490"/>
            <a:ext cx="8203091" cy="26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50" y="699054"/>
            <a:ext cx="8098222" cy="5883694"/>
          </a:xfrm>
        </p:spPr>
        <p:txBody>
          <a:bodyPr/>
          <a:lstStyle/>
          <a:p>
            <a:pPr marL="525780" indent="-457200">
              <a:buFont typeface="+mj-lt"/>
              <a:buAutoNum type="arabicPeriod" startAt="2"/>
            </a:pPr>
            <a:r>
              <a:rPr lang="en-US" dirty="0" smtClean="0"/>
              <a:t>Vascular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Ferns, angiosperms (flowering plants), &amp; gymnosperms (conifers)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Have true roots, stems, &amp; leaves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Has vascular tissue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Larger size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Cuticle 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200" y="2805368"/>
            <a:ext cx="5566800" cy="40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3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131</TotalTime>
  <Words>232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Introduction to Terrestrial Plants</vt:lpstr>
      <vt:lpstr>Why Terrestrial Plants are Important:</vt:lpstr>
      <vt:lpstr>Challenges to Life on Land:</vt:lpstr>
      <vt:lpstr>Plant Adaptations:</vt:lpstr>
      <vt:lpstr>PowerPoint Presentation</vt:lpstr>
      <vt:lpstr>Classification of Plants: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Terrestrial Plants</dc:title>
  <dc:creator>Christopher Sharp</dc:creator>
  <cp:lastModifiedBy>Sharp, Jennifer</cp:lastModifiedBy>
  <cp:revision>10</cp:revision>
  <dcterms:created xsi:type="dcterms:W3CDTF">2014-12-06T20:36:57Z</dcterms:created>
  <dcterms:modified xsi:type="dcterms:W3CDTF">2015-05-13T22:12:40Z</dcterms:modified>
</cp:coreProperties>
</file>