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49818" y="411164"/>
            <a:ext cx="10892367" cy="6035675"/>
            <a:chOff x="486873" y="411480"/>
            <a:chExt cx="8170254" cy="6035040"/>
          </a:xfrm>
        </p:grpSpPr>
        <p:sp>
          <p:nvSpPr>
            <p:cNvPr id="5" name="Rectangle 4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64117" y="6122988"/>
            <a:ext cx="2844800" cy="2587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B0BCC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1FEAF076-071F-4A87-AD9A-A48D7785436F}" type="datetimeFigureOut">
              <a:rPr lang="en-US" altLang="en-US"/>
              <a:pPr>
                <a:defRPr/>
              </a:pPr>
              <a:t>2/29/2024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989"/>
            <a:ext cx="38608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988"/>
            <a:ext cx="1016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6AE33-F042-43D8-B51A-B4FEF2202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12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sz="24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9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B54D-F4F8-484C-88E6-F7101D133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0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CE8D-F7A7-4E28-8C51-970F0008D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23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A9CC-6CB5-4170-93D4-E01B99A4C9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36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3525-5EF6-4CFE-AEC4-C1DB76E78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0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5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A419-3733-40E6-8B85-8D88D5CB1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5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CB6E-68F7-44EE-813B-7952E4E74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09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49818" y="411164"/>
            <a:ext cx="10892367" cy="6035675"/>
            <a:chOff x="486873" y="411480"/>
            <a:chExt cx="8170254" cy="6035040"/>
          </a:xfrm>
        </p:grpSpPr>
        <p:sp>
          <p:nvSpPr>
            <p:cNvPr id="6" name="Rectangle 5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59884" y="6122988"/>
            <a:ext cx="28448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7518400" y="6124576"/>
            <a:ext cx="38608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B0BCC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3E5C6583-1EF5-4774-A8FD-D5A0F313B6C4}" type="datetimeFigureOut">
              <a:rPr lang="en-US" altLang="en-US"/>
              <a:pPr>
                <a:defRPr/>
              </a:pPr>
              <a:t>2/29/2024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4587-CAAC-4D06-97AF-7FE084F14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5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sp>
          <p:nvSpPr>
            <p:cNvPr id="6" name="Rectangle 5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F46C-BEB8-403B-A7D7-DE941105A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1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1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EB4C-1386-4CDE-ABEA-BEA28E1A9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63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sp>
          <p:nvSpPr>
            <p:cNvPr id="4" name="Rectangle 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6834-2DC0-4732-8ED8-863908D58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73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sp>
          <p:nvSpPr>
            <p:cNvPr id="3" name="Rectangle 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3AD2-66E8-4A97-89DA-042E5B809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16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43418" y="173039"/>
            <a:ext cx="11705167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EE63-FA82-4C3B-B8E1-1A8CDD70A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81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00151" y="244475"/>
            <a:ext cx="9793816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0151" y="2133600"/>
            <a:ext cx="9793816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967" y="6372226"/>
            <a:ext cx="28448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967" y="6372226"/>
            <a:ext cx="38608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0BCC1"/>
                </a:solidFill>
                <a:latin typeface="Calisto M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37E6A-48D7-4887-A6FB-A943DC1038D6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0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sz="22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qSjiFxIHk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Speed of Evolution?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65532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424113" y="244475"/>
            <a:ext cx="7345362" cy="133985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altLang="en-US"/>
              <a:t>Option 1: Gradualism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1" y="1828801"/>
            <a:ext cx="4070031" cy="4246563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altLang="en-US" sz="2400" dirty="0"/>
              <a:t>A model of evolution in which one species slowly &amp; steadily evolves into another.</a:t>
            </a:r>
          </a:p>
          <a:p>
            <a:pPr eaLnBrk="1" hangingPunct="1"/>
            <a:r>
              <a:rPr lang="en-US" altLang="en-US" sz="2400" dirty="0"/>
              <a:t>Proposed by Darwin.</a:t>
            </a:r>
          </a:p>
          <a:p>
            <a:pPr eaLnBrk="1" hangingPunct="1"/>
            <a:r>
              <a:rPr lang="en-US" altLang="en-US" sz="2400" dirty="0"/>
              <a:t>Explains gaps in fossil record by suggesting these are “missing links” that have yet to be found.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E7E-2852-41C4-A20A-FC8FDB89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981200"/>
            <a:ext cx="3566160" cy="3548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6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113" y="244475"/>
            <a:ext cx="7345362" cy="1339850"/>
          </a:xfrm>
        </p:spPr>
        <p:txBody>
          <a:bodyPr wrap="square"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/>
              <a:t>Option 2: Punctuated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52601"/>
            <a:ext cx="4876800" cy="4322763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 model of evolution in which one species suddenly changes into another after a long stable period.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Explains gaps in fossil record by suggesting there are no gaps just rapid change.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Occurs when there are: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en-US" sz="2200" dirty="0"/>
              <a:t>Mass extinction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en-US" sz="2200" dirty="0"/>
              <a:t>Migration into new environments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en-US" sz="2200" dirty="0"/>
              <a:t>Isolation of small populations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67198-8741-45AD-9A43-4EA0BB99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362200"/>
            <a:ext cx="3566160" cy="359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3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7851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Brush Script MT</vt:lpstr>
      <vt:lpstr>Calisto MT</vt:lpstr>
      <vt:lpstr>Capital</vt:lpstr>
      <vt:lpstr>Speed of Evolution?</vt:lpstr>
      <vt:lpstr>Option 1: Gradualism</vt:lpstr>
      <vt:lpstr>Option 2: Punctuated Equilibrium</vt:lpstr>
      <vt:lpstr>PowerPoint Presentation</vt:lpstr>
    </vt:vector>
  </TitlesOfParts>
  <Company>School District 67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of Evolution?</dc:title>
  <dc:creator>Sharp, Jennifer</dc:creator>
  <cp:lastModifiedBy>Sharp, Jennifer</cp:lastModifiedBy>
  <cp:revision>1</cp:revision>
  <dcterms:created xsi:type="dcterms:W3CDTF">2024-03-01T00:05:07Z</dcterms:created>
  <dcterms:modified xsi:type="dcterms:W3CDTF">2024-03-01T00:05:45Z</dcterms:modified>
</cp:coreProperties>
</file>