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4" r:id="rId1"/>
  </p:sldMasterIdLst>
  <p:sldIdLst>
    <p:sldId id="256" r:id="rId2"/>
    <p:sldId id="271" r:id="rId3"/>
    <p:sldId id="272" r:id="rId4"/>
    <p:sldId id="261" r:id="rId5"/>
    <p:sldId id="262" r:id="rId6"/>
    <p:sldId id="264" r:id="rId7"/>
    <p:sldId id="259" r:id="rId8"/>
    <p:sldId id="263" r:id="rId9"/>
    <p:sldId id="260" r:id="rId10"/>
    <p:sldId id="258" r:id="rId11"/>
    <p:sldId id="257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379" autoAdjust="0"/>
  </p:normalViewPr>
  <p:slideViewPr>
    <p:cSldViewPr>
      <p:cViewPr>
        <p:scale>
          <a:sx n="60" d="100"/>
          <a:sy n="60" d="100"/>
        </p:scale>
        <p:origin x="-396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0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CA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9916-9468-4A51-8994-F0D160809216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9916-9468-4A51-8994-F0D160809216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5141-A4AD-48EF-AEC5-FBCC5D45D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9916-9468-4A51-8994-F0D160809216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5141-A4AD-48EF-AEC5-FBCC5D45D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9916-9468-4A51-8994-F0D160809216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5141-A4AD-48EF-AEC5-FBCC5D45D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9916-9468-4A51-8994-F0D160809216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5141-A4AD-48EF-AEC5-FBCC5D45D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9916-9468-4A51-8994-F0D160809216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5141-A4AD-48EF-AEC5-FBCC5D45D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9916-9468-4A51-8994-F0D160809216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5141-A4AD-48EF-AEC5-FBCC5D45D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9916-9468-4A51-8994-F0D160809216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5141-A4AD-48EF-AEC5-FBCC5D45D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9916-9468-4A51-8994-F0D160809216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5141-A4AD-48EF-AEC5-FBCC5D45D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9916-9468-4A51-8994-F0D160809216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CA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D5F9916-9468-4A51-8994-F0D160809216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0F85141-A4AD-48EF-AEC5-FBCC5D45D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  <a:p>
            <a:pPr lvl="1" eaLnBrk="1" latinLnBrk="0" hangingPunct="1"/>
            <a:r>
              <a:rPr kumimoji="0" lang="en-CA" smtClean="0"/>
              <a:t>Second level</a:t>
            </a:r>
          </a:p>
          <a:p>
            <a:pPr lvl="2" eaLnBrk="1" latinLnBrk="0" hangingPunct="1"/>
            <a:r>
              <a:rPr kumimoji="0" lang="en-CA" smtClean="0"/>
              <a:t>Third level</a:t>
            </a:r>
          </a:p>
          <a:p>
            <a:pPr lvl="3" eaLnBrk="1" latinLnBrk="0" hangingPunct="1"/>
            <a:r>
              <a:rPr kumimoji="0" lang="en-CA" smtClean="0"/>
              <a:t>Fourth level</a:t>
            </a:r>
          </a:p>
          <a:p>
            <a:pPr lvl="4" eaLnBrk="1" latinLnBrk="0" hangingPunct="1"/>
            <a:r>
              <a:rPr kumimoji="0"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D5F9916-9468-4A51-8994-F0D160809216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0F85141-A4AD-48EF-AEC5-FBCC5D45D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Q9-Ks474dx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wGVgIcTpZk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95400"/>
            <a:ext cx="3962400" cy="1828799"/>
          </a:xfrm>
        </p:spPr>
        <p:txBody>
          <a:bodyPr>
            <a:normAutofit fontScale="90000"/>
          </a:bodyPr>
          <a:lstStyle/>
          <a:p>
            <a:r>
              <a:rPr lang="en-US" sz="6000" b="1" dirty="0"/>
              <a:t>6</a:t>
            </a:r>
            <a:r>
              <a:rPr lang="en-US" sz="6000" b="1" dirty="0" smtClean="0"/>
              <a:t> Kingdoms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4114800"/>
            <a:ext cx="16002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p.325-329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0819"/>
            <a:ext cx="5091548" cy="51015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04800" y="0"/>
            <a:ext cx="6858000" cy="1143000"/>
          </a:xfrm>
        </p:spPr>
        <p:txBody>
          <a:bodyPr/>
          <a:lstStyle/>
          <a:p>
            <a:r>
              <a:rPr lang="en-US" b="1" dirty="0" smtClean="0"/>
              <a:t>          5.  Kingdom Plantae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5135563"/>
          </a:xfrm>
        </p:spPr>
        <p:txBody>
          <a:bodyPr>
            <a:normAutofit/>
          </a:bodyPr>
          <a:lstStyle/>
          <a:p>
            <a:pPr marL="514350" indent="-514350"/>
            <a:r>
              <a:rPr lang="en-US" dirty="0" smtClean="0"/>
              <a:t>Eukaryotic</a:t>
            </a:r>
          </a:p>
          <a:p>
            <a:pPr marL="514350" indent="-514350"/>
            <a:r>
              <a:rPr lang="en-US" dirty="0" err="1" smtClean="0"/>
              <a:t>Multicellular</a:t>
            </a:r>
            <a:endParaRPr lang="en-US" dirty="0" smtClean="0"/>
          </a:p>
          <a:p>
            <a:pPr marL="514350" indent="-514350"/>
            <a:r>
              <a:rPr lang="en-US" dirty="0" smtClean="0"/>
              <a:t>Photosynthetic </a:t>
            </a:r>
          </a:p>
          <a:p>
            <a:pPr marL="514350" indent="-514350"/>
            <a:r>
              <a:rPr lang="en-US" dirty="0" err="1" smtClean="0"/>
              <a:t>Autotrophs</a:t>
            </a:r>
            <a:endParaRPr lang="en-US" dirty="0" smtClean="0"/>
          </a:p>
          <a:p>
            <a:pPr marL="514350" indent="-514350"/>
            <a:r>
              <a:rPr lang="en-US" dirty="0" smtClean="0"/>
              <a:t>Have a cell wall (cellulose)</a:t>
            </a:r>
          </a:p>
          <a:p>
            <a:pPr marL="514350" indent="-514350"/>
            <a:r>
              <a:rPr lang="en-US" dirty="0" smtClean="0"/>
              <a:t>Reproduce sexually &amp; asexually</a:t>
            </a:r>
          </a:p>
          <a:p>
            <a:pPr marL="514350" indent="-514350"/>
            <a:r>
              <a:rPr lang="en-US" dirty="0" smtClean="0"/>
              <a:t>Non-motile</a:t>
            </a:r>
          </a:p>
          <a:p>
            <a:pPr marL="514350" indent="-514350"/>
            <a:r>
              <a:rPr lang="en-US" dirty="0" smtClean="0"/>
              <a:t>Includes: Cone-bearing and flowering plants, mosses, &amp; ferns. 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228600"/>
            <a:ext cx="23431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b="1" dirty="0" smtClean="0"/>
              <a:t>6.  Kingdom Animalia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5562600" cy="6324600"/>
          </a:xfrm>
        </p:spPr>
        <p:txBody>
          <a:bodyPr/>
          <a:lstStyle/>
          <a:p>
            <a:pPr marL="514350" indent="-514350"/>
            <a:r>
              <a:rPr lang="en-US" dirty="0" smtClean="0"/>
              <a:t>Eukaryotic</a:t>
            </a:r>
          </a:p>
          <a:p>
            <a:pPr marL="514350" indent="-514350"/>
            <a:r>
              <a:rPr lang="en-US" dirty="0" err="1" smtClean="0"/>
              <a:t>Multicellular</a:t>
            </a:r>
            <a:endParaRPr lang="en-US" dirty="0" smtClean="0"/>
          </a:p>
          <a:p>
            <a:pPr marL="514350" indent="-514350"/>
            <a:r>
              <a:rPr lang="en-US" dirty="0" err="1" smtClean="0"/>
              <a:t>Heterotrophs</a:t>
            </a:r>
            <a:endParaRPr lang="en-US" dirty="0" smtClean="0"/>
          </a:p>
          <a:p>
            <a:pPr marL="514350" indent="-514350"/>
            <a:r>
              <a:rPr lang="en-US" smtClean="0"/>
              <a:t>Most reproduce </a:t>
            </a:r>
            <a:r>
              <a:rPr lang="en-US" dirty="0" smtClean="0"/>
              <a:t>sexually</a:t>
            </a:r>
          </a:p>
          <a:p>
            <a:pPr marL="514350" indent="-514350"/>
            <a:r>
              <a:rPr lang="en-US" dirty="0" smtClean="0"/>
              <a:t>No cell walls</a:t>
            </a:r>
          </a:p>
          <a:p>
            <a:pPr marL="514350" indent="-514350"/>
            <a:r>
              <a:rPr lang="en-US" dirty="0" smtClean="0"/>
              <a:t>Motile, except sponges.</a:t>
            </a:r>
          </a:p>
          <a:p>
            <a:pPr marL="514350" indent="-514350"/>
            <a:r>
              <a:rPr lang="en-US" dirty="0" smtClean="0"/>
              <a:t>Very diverse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990600"/>
            <a:ext cx="4419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Domains of Life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9067800" cy="5333999"/>
          </a:xfrm>
        </p:spPr>
        <p:txBody>
          <a:bodyPr>
            <a:normAutofit fontScale="92500" lnSpcReduction="10000"/>
          </a:bodyPr>
          <a:lstStyle/>
          <a:p>
            <a:pPr marL="633222" indent="-514350">
              <a:buAutoNum type="arabicPeriod"/>
            </a:pPr>
            <a:r>
              <a:rPr lang="en-US" dirty="0" smtClean="0"/>
              <a:t>Bacteria</a:t>
            </a:r>
          </a:p>
          <a:p>
            <a:pPr lvl="1"/>
            <a:r>
              <a:rPr lang="en-US" dirty="0" smtClean="0"/>
              <a:t>Peptidoglycan in cell walls</a:t>
            </a:r>
          </a:p>
          <a:p>
            <a:pPr lvl="1"/>
            <a:endParaRPr lang="en-US" dirty="0"/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/>
              <a:t>Archaea</a:t>
            </a:r>
            <a:endParaRPr lang="en-US" dirty="0" smtClean="0"/>
          </a:p>
          <a:p>
            <a:pPr lvl="1"/>
            <a:r>
              <a:rPr lang="en-US" dirty="0" smtClean="0"/>
              <a:t>No peptidoglycan in cell walls</a:t>
            </a:r>
          </a:p>
          <a:p>
            <a:pPr lvl="1"/>
            <a:r>
              <a:rPr lang="en-US" dirty="0" smtClean="0"/>
              <a:t>Live in harsh conditions</a:t>
            </a:r>
          </a:p>
          <a:p>
            <a:pPr lvl="1"/>
            <a:endParaRPr lang="en-US" dirty="0"/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/>
              <a:t>Eukarya</a:t>
            </a:r>
            <a:endParaRPr lang="en-US" dirty="0" smtClean="0"/>
          </a:p>
          <a:p>
            <a:pPr lvl="1"/>
            <a:r>
              <a:rPr lang="en-US" dirty="0" smtClean="0"/>
              <a:t>Unicellular &amp; multicellular</a:t>
            </a:r>
          </a:p>
          <a:p>
            <a:pPr lvl="1"/>
            <a:r>
              <a:rPr lang="en-US" dirty="0" smtClean="0"/>
              <a:t>Eukaryotic</a:t>
            </a:r>
          </a:p>
          <a:p>
            <a:pPr lvl="1"/>
            <a:r>
              <a:rPr lang="en-US" dirty="0" smtClean="0"/>
              <a:t>Includes Kingdom Protista, K. Fungi, K. Plantae, &amp; K. </a:t>
            </a:r>
            <a:r>
              <a:rPr lang="en-US" dirty="0" err="1" smtClean="0"/>
              <a:t>Animalia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5257800" y="1676400"/>
            <a:ext cx="762000" cy="259080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19800" y="2743200"/>
            <a:ext cx="281471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Unicellular &amp; Prokaryotic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833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200"/>
            <a:ext cx="9144000" cy="618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35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1.  </a:t>
            </a:r>
            <a:r>
              <a:rPr lang="en-US" dirty="0" smtClean="0"/>
              <a:t>Kingdom </a:t>
            </a:r>
            <a:r>
              <a:rPr lang="en-US" b="1" dirty="0" err="1" smtClean="0"/>
              <a:t>Archaebacteria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6019800"/>
          </a:xfrm>
        </p:spPr>
        <p:txBody>
          <a:bodyPr>
            <a:normAutofit/>
          </a:bodyPr>
          <a:lstStyle/>
          <a:p>
            <a:r>
              <a:rPr lang="en-US" dirty="0" smtClean="0"/>
              <a:t>“Ancient” bacteria</a:t>
            </a:r>
          </a:p>
          <a:p>
            <a:r>
              <a:rPr lang="en-US" dirty="0" smtClean="0"/>
              <a:t>Prokaryotic </a:t>
            </a:r>
          </a:p>
          <a:p>
            <a:r>
              <a:rPr lang="en-US" dirty="0" smtClean="0"/>
              <a:t>Unicellular</a:t>
            </a:r>
          </a:p>
          <a:p>
            <a:r>
              <a:rPr lang="en-US" dirty="0" smtClean="0"/>
              <a:t>Both </a:t>
            </a:r>
            <a:r>
              <a:rPr lang="en-US" dirty="0" err="1" smtClean="0"/>
              <a:t>autotrophs</a:t>
            </a:r>
            <a:r>
              <a:rPr lang="en-US" dirty="0" smtClean="0"/>
              <a:t> &amp; </a:t>
            </a:r>
            <a:r>
              <a:rPr lang="en-US" dirty="0" err="1" smtClean="0"/>
              <a:t>heterotrophs</a:t>
            </a:r>
            <a:endParaRPr lang="en-US" dirty="0" smtClean="0"/>
          </a:p>
          <a:p>
            <a:r>
              <a:rPr lang="en-US" dirty="0" smtClean="0"/>
              <a:t>Has a cell wall that lacks peptidoglycan</a:t>
            </a:r>
          </a:p>
          <a:p>
            <a:r>
              <a:rPr lang="en-US" dirty="0" smtClean="0"/>
              <a:t>Reproduce asexually</a:t>
            </a:r>
          </a:p>
          <a:p>
            <a:r>
              <a:rPr lang="en-US" dirty="0" smtClean="0"/>
              <a:t>Some are motile (= can move)</a:t>
            </a:r>
          </a:p>
          <a:p>
            <a:r>
              <a:rPr lang="en-US" dirty="0" smtClean="0"/>
              <a:t>Live in extreme environments (Hot, Salty, Acidic)</a:t>
            </a:r>
          </a:p>
          <a:p>
            <a:pPr lvl="1"/>
            <a:r>
              <a:rPr lang="en-US" dirty="0" smtClean="0"/>
              <a:t>Volcanic hot springs, Salt marshes</a:t>
            </a:r>
          </a:p>
          <a:p>
            <a:endParaRPr lang="en-US" dirty="0"/>
          </a:p>
        </p:txBody>
      </p:sp>
      <p:pic>
        <p:nvPicPr>
          <p:cNvPr id="5" name="Picture 4" descr="archa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6475" y="762000"/>
            <a:ext cx="3057525" cy="2647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990600"/>
            <a:ext cx="3477101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2.  Kingdom Eubacteria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“Recent” bacteria</a:t>
            </a:r>
          </a:p>
          <a:p>
            <a:r>
              <a:rPr lang="en-US" dirty="0" smtClean="0"/>
              <a:t>Prokaryotic </a:t>
            </a:r>
          </a:p>
          <a:p>
            <a:r>
              <a:rPr lang="en-US" dirty="0" smtClean="0"/>
              <a:t>Unicellular</a:t>
            </a:r>
          </a:p>
          <a:p>
            <a:r>
              <a:rPr lang="en-US" dirty="0" smtClean="0"/>
              <a:t>Both autotrophic &amp; heterotrophic</a:t>
            </a:r>
          </a:p>
          <a:p>
            <a:r>
              <a:rPr lang="en-US" dirty="0" smtClean="0"/>
              <a:t>Reproduce asexually</a:t>
            </a:r>
          </a:p>
          <a:p>
            <a:r>
              <a:rPr lang="en-US" dirty="0" smtClean="0"/>
              <a:t>Some are motile</a:t>
            </a:r>
          </a:p>
          <a:p>
            <a:r>
              <a:rPr lang="en-US" dirty="0" smtClean="0"/>
              <a:t>Cell wall has </a:t>
            </a:r>
            <a:r>
              <a:rPr lang="en-US" dirty="0" err="1" smtClean="0"/>
              <a:t>peptidoglycan</a:t>
            </a:r>
            <a:r>
              <a:rPr lang="en-US" dirty="0" smtClean="0"/>
              <a:t> (thick!)</a:t>
            </a:r>
          </a:p>
          <a:p>
            <a:r>
              <a:rPr lang="en-US" dirty="0" smtClean="0"/>
              <a:t>Live nearly everywhere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3.  Kingdom Protista 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5562600"/>
          </a:xfrm>
        </p:spPr>
        <p:txBody>
          <a:bodyPr>
            <a:normAutofit/>
          </a:bodyPr>
          <a:lstStyle/>
          <a:p>
            <a:pPr marL="514350" indent="-514350"/>
            <a:r>
              <a:rPr lang="en-US" dirty="0" smtClean="0"/>
              <a:t>Organisms that cannot be classified as an Animal, Plant, or Fungi.</a:t>
            </a:r>
          </a:p>
          <a:p>
            <a:pPr marL="514350" indent="-514350"/>
            <a:r>
              <a:rPr lang="en-US" dirty="0" smtClean="0"/>
              <a:t>Least satisfying of the classifications because members display the greatest variety.</a:t>
            </a:r>
          </a:p>
          <a:p>
            <a:pPr marL="514350" indent="-514350"/>
            <a:r>
              <a:rPr lang="en-US" dirty="0" smtClean="0"/>
              <a:t>3 Classifications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Animal-like </a:t>
            </a:r>
            <a:r>
              <a:rPr lang="en-US" dirty="0" err="1" smtClean="0"/>
              <a:t>Protists</a:t>
            </a:r>
            <a:r>
              <a:rPr lang="en-US" dirty="0" smtClean="0"/>
              <a:t>:  Amoeba, Paramecium</a:t>
            </a:r>
            <a:endParaRPr lang="en-US" dirty="0"/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Plant-like </a:t>
            </a:r>
            <a:r>
              <a:rPr lang="en-US" dirty="0" err="1" smtClean="0"/>
              <a:t>Protists</a:t>
            </a:r>
            <a:r>
              <a:rPr lang="en-US" dirty="0" smtClean="0"/>
              <a:t>:   Unicellular &amp; </a:t>
            </a:r>
            <a:r>
              <a:rPr lang="en-US" dirty="0" err="1" smtClean="0"/>
              <a:t>Multicellular</a:t>
            </a:r>
            <a:r>
              <a:rPr lang="en-US" dirty="0" smtClean="0"/>
              <a:t>; Algae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Fungi-like </a:t>
            </a:r>
            <a:r>
              <a:rPr lang="en-US" dirty="0" err="1" smtClean="0"/>
              <a:t>Protists</a:t>
            </a:r>
            <a:r>
              <a:rPr lang="en-US" dirty="0" smtClean="0"/>
              <a:t>: Slime molds &amp; Water molds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3.  Kingdom Protista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521176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Eukaryotic</a:t>
            </a:r>
          </a:p>
          <a:p>
            <a:r>
              <a:rPr lang="en-US" sz="3000" dirty="0" smtClean="0"/>
              <a:t>Most are unicellular, some are </a:t>
            </a:r>
            <a:r>
              <a:rPr lang="en-US" sz="3000" dirty="0" err="1" smtClean="0"/>
              <a:t>multicellular</a:t>
            </a:r>
            <a:endParaRPr lang="en-US" sz="3000" dirty="0" smtClean="0"/>
          </a:p>
          <a:p>
            <a:r>
              <a:rPr lang="en-US" sz="3000" dirty="0" err="1" smtClean="0"/>
              <a:t>Autotrophs</a:t>
            </a:r>
            <a:r>
              <a:rPr lang="en-US" sz="3000" dirty="0" smtClean="0"/>
              <a:t> &amp; </a:t>
            </a:r>
            <a:r>
              <a:rPr lang="en-US" sz="3000" dirty="0" err="1" smtClean="0"/>
              <a:t>heterotrophs</a:t>
            </a:r>
            <a:endParaRPr lang="en-US" sz="3000" dirty="0" smtClean="0"/>
          </a:p>
          <a:p>
            <a:r>
              <a:rPr lang="en-US" sz="3000" dirty="0" smtClean="0"/>
              <a:t>Reproduce sexually &amp; asexually</a:t>
            </a:r>
          </a:p>
          <a:p>
            <a:r>
              <a:rPr lang="en-US" sz="3000" dirty="0" smtClean="0"/>
              <a:t>Some are motile</a:t>
            </a:r>
          </a:p>
          <a:p>
            <a:r>
              <a:rPr lang="en-US" sz="3000" dirty="0" smtClean="0"/>
              <a:t>Some have a cell wall (plant-like)</a:t>
            </a:r>
          </a:p>
          <a:p>
            <a:r>
              <a:rPr lang="en-US" sz="3000" dirty="0" smtClean="0"/>
              <a:t>Live in damp or wet habitats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724400"/>
            <a:ext cx="6629400" cy="22609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b="1" dirty="0" smtClean="0"/>
              <a:t>4.  Kingdom Fungi 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6553200" cy="5410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Eukaryotic</a:t>
            </a:r>
          </a:p>
          <a:p>
            <a:r>
              <a:rPr lang="en-US" dirty="0" smtClean="0"/>
              <a:t>Most are </a:t>
            </a:r>
            <a:r>
              <a:rPr lang="en-US" dirty="0" err="1" smtClean="0"/>
              <a:t>multicellular</a:t>
            </a:r>
            <a:r>
              <a:rPr lang="en-US" dirty="0" smtClean="0"/>
              <a:t> (mushrooms), although some are unicellular (yeast)</a:t>
            </a:r>
          </a:p>
          <a:p>
            <a:r>
              <a:rPr lang="en-US" dirty="0" smtClean="0"/>
              <a:t>Heterotrophic:  Absorb their food from environment.</a:t>
            </a:r>
          </a:p>
          <a:p>
            <a:pPr lvl="1"/>
            <a:r>
              <a:rPr lang="en-US" dirty="0" smtClean="0"/>
              <a:t>Feed on dead/decaying organic matter</a:t>
            </a:r>
          </a:p>
          <a:p>
            <a:r>
              <a:rPr lang="en-US" dirty="0" smtClean="0"/>
              <a:t>Have a cell wall (chitin)</a:t>
            </a:r>
          </a:p>
          <a:p>
            <a:r>
              <a:rPr lang="en-US" dirty="0" smtClean="0"/>
              <a:t>Reproduce sexually &amp; asexually</a:t>
            </a:r>
          </a:p>
          <a:p>
            <a:r>
              <a:rPr lang="en-US" dirty="0" smtClean="0"/>
              <a:t>Non-motile</a:t>
            </a:r>
          </a:p>
          <a:p>
            <a:r>
              <a:rPr lang="en-US" dirty="0" smtClean="0"/>
              <a:t>Live as parasites or saprophytes nearly everywhere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0"/>
            <a:ext cx="2057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620</TotalTime>
  <Words>315</Words>
  <Application>Microsoft Office PowerPoint</Application>
  <PresentationFormat>On-screen Show (4:3)</PresentationFormat>
  <Paragraphs>75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Module</vt:lpstr>
      <vt:lpstr>6 Kingdoms  </vt:lpstr>
      <vt:lpstr>3 Domains of Life </vt:lpstr>
      <vt:lpstr>PowerPoint Presentation</vt:lpstr>
      <vt:lpstr>1.  Kingdom Archaebacteria</vt:lpstr>
      <vt:lpstr>2.  Kingdom Eubacteria</vt:lpstr>
      <vt:lpstr>PowerPoint Presentation</vt:lpstr>
      <vt:lpstr>3.  Kingdom Protista  </vt:lpstr>
      <vt:lpstr>3.  Kingdom Protista</vt:lpstr>
      <vt:lpstr>4.  Kingdom Fungi  </vt:lpstr>
      <vt:lpstr>          5.  Kingdom Plantae</vt:lpstr>
      <vt:lpstr>6.  Kingdom Animalia</vt:lpstr>
      <vt:lpstr>PowerPoint Presentation</vt:lpstr>
    </vt:vector>
  </TitlesOfParts>
  <Company>Wake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Kingdoms  &amp;  Bacteria &amp; Viruses</dc:title>
  <dc:creator>WCPSS</dc:creator>
  <cp:lastModifiedBy>Sharp, Jennifer</cp:lastModifiedBy>
  <cp:revision>32</cp:revision>
  <dcterms:created xsi:type="dcterms:W3CDTF">2009-11-24T02:13:37Z</dcterms:created>
  <dcterms:modified xsi:type="dcterms:W3CDTF">2014-10-28T23:18:13Z</dcterms:modified>
</cp:coreProperties>
</file>