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1" r:id="rId3"/>
    <p:sldId id="265" r:id="rId4"/>
    <p:sldId id="258" r:id="rId5"/>
    <p:sldId id="263" r:id="rId6"/>
    <p:sldId id="257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2" d="100"/>
          <a:sy n="52" d="100"/>
        </p:scale>
        <p:origin x="-1674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16" y="515288"/>
            <a:ext cx="8672928" cy="574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49" y="1793523"/>
            <a:ext cx="8489464" cy="4734457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000" dirty="0" smtClean="0"/>
              <a:t>Soft bodied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Radial symmetry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2 germ layers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Have tissues!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Acoelomate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Mainly </a:t>
            </a:r>
            <a:r>
              <a:rPr lang="en-US" sz="3000" dirty="0"/>
              <a:t>marine</a:t>
            </a:r>
          </a:p>
          <a:p>
            <a:pPr>
              <a:buFont typeface="Arial"/>
              <a:buChar char="•"/>
            </a:pP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662" y="227181"/>
            <a:ext cx="4809554" cy="33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6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cont.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719072"/>
            <a:ext cx="8028432" cy="4828032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000" dirty="0"/>
              <a:t>Tentacles with nematocysts (a.k.a. </a:t>
            </a:r>
            <a:r>
              <a:rPr lang="en-US" sz="3000" dirty="0" err="1"/>
              <a:t>cnidoblasts</a:t>
            </a:r>
            <a:r>
              <a:rPr lang="en-US" sz="3000" dirty="0"/>
              <a:t>) around mouth</a:t>
            </a:r>
          </a:p>
          <a:p>
            <a:pPr>
              <a:buFont typeface="Arial"/>
              <a:buChar char="•"/>
            </a:pPr>
            <a:r>
              <a:rPr lang="en-US" sz="3000" dirty="0"/>
              <a:t>Nematocysts contain stinging poisonous barbs</a:t>
            </a:r>
          </a:p>
          <a:p>
            <a:pPr>
              <a:buFont typeface="Arial"/>
              <a:buChar char="•"/>
            </a:pPr>
            <a:r>
              <a:rPr lang="en-US" sz="3000" dirty="0"/>
              <a:t>Predators</a:t>
            </a:r>
          </a:p>
          <a:p>
            <a:pPr>
              <a:buFont typeface="Arial"/>
              <a:buChar char="•"/>
            </a:pPr>
            <a:r>
              <a:rPr lang="en-US" sz="3000" dirty="0"/>
              <a:t>Examples: hydra, sea jellies (jellyfish), anemones, corals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518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62" y="1726684"/>
            <a:ext cx="8723426" cy="4834716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2 germ layers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Body wall surrounds an internal space called a </a:t>
            </a:r>
            <a:r>
              <a:rPr lang="en-US" sz="2400" dirty="0" err="1" smtClean="0"/>
              <a:t>gastrovascular</a:t>
            </a:r>
            <a:r>
              <a:rPr lang="en-US" sz="2400" dirty="0" smtClean="0"/>
              <a:t> cavity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Responsible for digestion, circulation, respiration, &amp; excretion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One opening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Body wall has 3 layers: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Epidermis/ectoderm (outer layer) – protective layer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Mesoglea</a:t>
            </a:r>
            <a:r>
              <a:rPr lang="en-US" dirty="0" smtClean="0"/>
              <a:t> (middle layer) – variety of different functions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Gastroderm</a:t>
            </a:r>
            <a:r>
              <a:rPr lang="en-US" dirty="0" smtClean="0"/>
              <a:t>/endoderm (inner layer) – secretes digestive enzymes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3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40"/>
            <a:ext cx="9144000" cy="60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16" y="1737826"/>
            <a:ext cx="8656580" cy="4845856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Many include 2 different stages:</a:t>
            </a:r>
          </a:p>
          <a:p>
            <a:pPr marL="806450" lvl="1" indent="-457200">
              <a:buAutoNum type="arabicPeriod"/>
            </a:pPr>
            <a:r>
              <a:rPr lang="en-US" sz="2200" dirty="0" smtClean="0"/>
              <a:t>Polyp:	non-motile (sessile)</a:t>
            </a:r>
          </a:p>
          <a:p>
            <a:pPr marL="1384300" lvl="4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flower-like (tentacles face up)</a:t>
            </a:r>
          </a:p>
          <a:p>
            <a:pPr marL="1384300" lvl="4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asexual</a:t>
            </a:r>
          </a:p>
          <a:p>
            <a:pPr marL="1384300" lvl="4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include hydra, anemones, coral</a:t>
            </a:r>
            <a:endParaRPr lang="en-US" sz="2400" dirty="0"/>
          </a:p>
          <a:p>
            <a:pPr marL="806450" lvl="1" indent="-457200">
              <a:buFont typeface="+mj-lt"/>
              <a:buAutoNum type="arabicPeriod"/>
            </a:pPr>
            <a:r>
              <a:rPr lang="en-US" sz="2200" dirty="0" smtClean="0"/>
              <a:t>Medusa:	motile</a:t>
            </a:r>
          </a:p>
          <a:p>
            <a:pPr marL="1384300" lvl="4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bell-like</a:t>
            </a:r>
          </a:p>
          <a:p>
            <a:pPr marL="1384300" lvl="4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sexual</a:t>
            </a:r>
          </a:p>
          <a:p>
            <a:pPr marL="1384300" lvl="4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include sea jellies (jellyfish) </a:t>
            </a:r>
          </a:p>
          <a:p>
            <a:pPr marL="1384300" lvl="4" indent="0">
              <a:buNone/>
            </a:pPr>
            <a:endParaRPr lang="en-US" sz="2400" dirty="0"/>
          </a:p>
          <a:p>
            <a:pPr marL="349250" lvl="1" indent="0">
              <a:buNone/>
            </a:pPr>
            <a:r>
              <a:rPr lang="en-US" sz="2200" dirty="0" smtClean="0"/>
              <a:t>NOTE: Some are polymorphic (go through both stages)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825" y="0"/>
            <a:ext cx="2436175" cy="3296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825" y="3203737"/>
            <a:ext cx="2436175" cy="365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6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679" y="255046"/>
            <a:ext cx="4739321" cy="6368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49" y="1793865"/>
            <a:ext cx="5328329" cy="4829644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Respiration = diffusion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Excretion = diffusion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Nervous system = nerve net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Simple, no brain or spinal cord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Reproduce sexually (often hermaphroditic but don’t self fertilize) &amp; asexually (budding)</a:t>
            </a:r>
          </a:p>
        </p:txBody>
      </p:sp>
    </p:spTree>
    <p:extLst>
      <p:ext uri="{BB962C8B-B14F-4D97-AF65-F5344CB8AC3E}">
        <p14:creationId xmlns:p14="http://schemas.microsoft.com/office/powerpoint/2010/main" val="122499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527" y="1760103"/>
            <a:ext cx="5146936" cy="4887651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Coral reefs provide habitat &amp; protection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Symbiotic relationships (ex. Clownfish)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Coral reefs generate billions of dollars &amp; millions of jobs (tourism, sale of coral, jewelry, food source, etc.)</a:t>
            </a:r>
          </a:p>
          <a:p>
            <a:pPr>
              <a:buFont typeface="Arial"/>
              <a:buChar char="•"/>
            </a:pPr>
            <a:r>
              <a:rPr lang="en-US" sz="2400" smtClean="0"/>
              <a:t>Contain </a:t>
            </a:r>
            <a:r>
              <a:rPr lang="en-US" sz="2400" dirty="0" smtClean="0"/>
              <a:t>chemical compounds that may treat illnesses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463" y="1702892"/>
            <a:ext cx="3718537" cy="494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256</TotalTime>
  <Words>196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Pixel</vt:lpstr>
      <vt:lpstr>PowerPoint Presentation</vt:lpstr>
      <vt:lpstr>Characteristics </vt:lpstr>
      <vt:lpstr>Characteristics cont.</vt:lpstr>
      <vt:lpstr>Body Plan</vt:lpstr>
      <vt:lpstr>PowerPoint Presentation</vt:lpstr>
      <vt:lpstr>Life Cycle</vt:lpstr>
      <vt:lpstr>Body systems</vt:lpstr>
      <vt:lpstr>Ecological Roles</vt:lpstr>
    </vt:vector>
  </TitlesOfParts>
  <Company>SD 67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Cnidaria</dc:title>
  <dc:creator>Christopher Sharp</dc:creator>
  <cp:lastModifiedBy>Sharp, Jennifer</cp:lastModifiedBy>
  <cp:revision>14</cp:revision>
  <dcterms:created xsi:type="dcterms:W3CDTF">2015-01-11T00:47:45Z</dcterms:created>
  <dcterms:modified xsi:type="dcterms:W3CDTF">2017-12-13T22:39:46Z</dcterms:modified>
</cp:coreProperties>
</file>