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6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ulK9XUd_hh8&amp;disable_polymer=tru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dnWwHthkGk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nimalplanet.com/tv-shows/monsters-inside-me/videos/the-brain-eating-parasi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_ybbnPj0t9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696186"/>
            <a:ext cx="5724862" cy="1846961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218167"/>
            <a:ext cx="5724862" cy="1007200"/>
          </a:xfrm>
        </p:spPr>
        <p:txBody>
          <a:bodyPr/>
          <a:lstStyle/>
          <a:p>
            <a:pPr algn="r"/>
            <a:r>
              <a:rPr lang="en-US" dirty="0" smtClean="0"/>
              <a:t>p. 575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99" y="2750053"/>
            <a:ext cx="6968607" cy="40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73" y="1586753"/>
            <a:ext cx="7923987" cy="4997868"/>
          </a:xfrm>
        </p:spPr>
        <p:txBody>
          <a:bodyPr>
            <a:normAutofit/>
          </a:bodyPr>
          <a:lstStyle/>
          <a:p>
            <a:r>
              <a:rPr lang="en-US" dirty="0" smtClean="0"/>
              <a:t>Roundworms</a:t>
            </a:r>
          </a:p>
          <a:p>
            <a:r>
              <a:rPr lang="en-US" dirty="0" smtClean="0"/>
              <a:t>Microscopic </a:t>
            </a:r>
            <a:r>
              <a:rPr lang="en-US" dirty="0" smtClean="0">
                <a:sym typeface="Wingdings"/>
              </a:rPr>
              <a:t> 1 </a:t>
            </a:r>
            <a:r>
              <a:rPr lang="en-US" dirty="0" err="1" smtClean="0">
                <a:sym typeface="Wingdings"/>
              </a:rPr>
              <a:t>metre</a:t>
            </a:r>
            <a:r>
              <a:rPr lang="en-US" dirty="0" smtClean="0">
                <a:sym typeface="Wingdings"/>
              </a:rPr>
              <a:t> in length</a:t>
            </a:r>
          </a:p>
          <a:p>
            <a:r>
              <a:rPr lang="en-US" dirty="0" smtClean="0">
                <a:sym typeface="Wingdings"/>
              </a:rPr>
              <a:t>Exist everywhere (aquatic, terrestrial, parasitic)</a:t>
            </a:r>
          </a:p>
          <a:p>
            <a:r>
              <a:rPr lang="en-US" dirty="0" smtClean="0">
                <a:sym typeface="Wingdings"/>
              </a:rPr>
              <a:t>Often carnivorous</a:t>
            </a:r>
          </a:p>
          <a:p>
            <a:r>
              <a:rPr lang="en-US" dirty="0" smtClean="0">
                <a:sym typeface="Wingdings"/>
              </a:rPr>
              <a:t>Bilateral symmetry</a:t>
            </a:r>
          </a:p>
          <a:p>
            <a:r>
              <a:rPr lang="en-US" dirty="0" smtClean="0">
                <a:sym typeface="Wingdings"/>
              </a:rPr>
              <a:t>3 germ layers</a:t>
            </a:r>
          </a:p>
          <a:p>
            <a:r>
              <a:rPr lang="en-US" dirty="0" err="1" smtClean="0">
                <a:sym typeface="Wingdings"/>
              </a:rPr>
              <a:t>Pseudocoelomate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420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15" y="1516159"/>
            <a:ext cx="7691719" cy="4571999"/>
          </a:xfrm>
        </p:spPr>
        <p:txBody>
          <a:bodyPr/>
          <a:lstStyle/>
          <a:p>
            <a:r>
              <a:rPr lang="en-US" dirty="0" smtClean="0"/>
              <a:t>Digestive System:</a:t>
            </a:r>
          </a:p>
          <a:p>
            <a:pPr lvl="1"/>
            <a:r>
              <a:rPr lang="en-US" dirty="0" smtClean="0"/>
              <a:t>Two openings!</a:t>
            </a:r>
          </a:p>
          <a:p>
            <a:pPr lvl="1"/>
            <a:r>
              <a:rPr lang="en-US" dirty="0" smtClean="0"/>
              <a:t>Mouth </a:t>
            </a:r>
            <a:r>
              <a:rPr lang="en-US" dirty="0" smtClean="0">
                <a:sym typeface="Wingdings"/>
              </a:rPr>
              <a:t> pharynx  long intestine  anus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Mobility:</a:t>
            </a:r>
          </a:p>
          <a:p>
            <a:pPr lvl="1"/>
            <a:r>
              <a:rPr lang="en-US" dirty="0" smtClean="0">
                <a:sym typeface="Wingdings"/>
              </a:rPr>
              <a:t>Muscles run length of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19" y="1352198"/>
            <a:ext cx="2312429" cy="261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328" y="4827317"/>
            <a:ext cx="4878437" cy="16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33" y="235165"/>
            <a:ext cx="7912228" cy="5923587"/>
          </a:xfrm>
        </p:spPr>
        <p:txBody>
          <a:bodyPr/>
          <a:lstStyle/>
          <a:p>
            <a:r>
              <a:rPr lang="en-US" dirty="0" smtClean="0"/>
              <a:t>Excretion (metabolic wastes), respiration, &amp; circulation (internal transport): by diffusion</a:t>
            </a:r>
          </a:p>
          <a:p>
            <a:r>
              <a:rPr lang="en-US" dirty="0" smtClean="0"/>
              <a:t>Nervous System: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anglia (“simple brain”) at head </a:t>
            </a:r>
          </a:p>
          <a:p>
            <a:pPr lvl="1"/>
            <a:r>
              <a:rPr lang="en-US" dirty="0" smtClean="0"/>
              <a:t>Ventral &amp; dorsal nerves running down body</a:t>
            </a:r>
          </a:p>
          <a:p>
            <a:pPr lvl="1"/>
            <a:r>
              <a:rPr lang="en-US" dirty="0" smtClean="0"/>
              <a:t>Nerves transmit sensory info &amp; control movement</a:t>
            </a:r>
          </a:p>
          <a:p>
            <a:pPr lvl="1"/>
            <a:r>
              <a:rPr lang="en-US" dirty="0" smtClean="0"/>
              <a:t>Sense organs detect chemicals given off by prey/hosts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9952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03" y="399781"/>
            <a:ext cx="8018058" cy="5758971"/>
          </a:xfrm>
        </p:spPr>
        <p:txBody>
          <a:bodyPr/>
          <a:lstStyle/>
          <a:p>
            <a:r>
              <a:rPr lang="en-US" dirty="0" smtClean="0"/>
              <a:t>Reproduction: Sexual</a:t>
            </a:r>
          </a:p>
          <a:p>
            <a:pPr lvl="1"/>
            <a:r>
              <a:rPr lang="en-US" dirty="0" smtClean="0"/>
              <a:t>Mostly separate sexes</a:t>
            </a:r>
          </a:p>
          <a:p>
            <a:pPr lvl="1"/>
            <a:r>
              <a:rPr lang="en-US" dirty="0" smtClean="0"/>
              <a:t>Fertilization occurs inside female</a:t>
            </a:r>
          </a:p>
          <a:p>
            <a:pPr lvl="1"/>
            <a:r>
              <a:rPr lang="en-US" dirty="0" smtClean="0"/>
              <a:t>Females release approx. 240, 000 eggs/day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81" y="2557517"/>
            <a:ext cx="5225904" cy="40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84" y="1457979"/>
            <a:ext cx="8595741" cy="5197191"/>
          </a:xfrm>
        </p:spPr>
        <p:txBody>
          <a:bodyPr>
            <a:normAutofit/>
          </a:bodyPr>
          <a:lstStyle/>
          <a:p>
            <a:r>
              <a:rPr lang="en-US" dirty="0" smtClean="0"/>
              <a:t>Human parasites</a:t>
            </a:r>
          </a:p>
          <a:p>
            <a:pPr lvl="1"/>
            <a:r>
              <a:rPr lang="en-US" dirty="0" smtClean="0"/>
              <a:t>Hookworm (live in intestines &amp; bore through skin in feet)</a:t>
            </a:r>
          </a:p>
          <a:p>
            <a:pPr lvl="1"/>
            <a:r>
              <a:rPr lang="en-US" dirty="0" smtClean="0"/>
              <a:t>Trichinosis (live in muscles, from eating undercooked pork)</a:t>
            </a:r>
          </a:p>
          <a:p>
            <a:pPr lvl="1"/>
            <a:r>
              <a:rPr lang="en-US" dirty="0" smtClean="0"/>
              <a:t>Pinworm</a:t>
            </a:r>
          </a:p>
          <a:p>
            <a:pPr lvl="1"/>
            <a:r>
              <a:rPr lang="en-US" dirty="0" smtClean="0"/>
              <a:t>Elephantiasis</a:t>
            </a:r>
          </a:p>
          <a:p>
            <a:pPr lvl="1"/>
            <a:r>
              <a:rPr lang="en-US" dirty="0" err="1" smtClean="0"/>
              <a:t>Ascaris</a:t>
            </a:r>
            <a:endParaRPr lang="en-US" dirty="0" smtClean="0"/>
          </a:p>
          <a:p>
            <a:r>
              <a:rPr lang="en-US" dirty="0" smtClean="0"/>
              <a:t>Plant parasites destroy crops</a:t>
            </a:r>
          </a:p>
          <a:p>
            <a:r>
              <a:rPr lang="en-US" dirty="0" smtClean="0"/>
              <a:t>Decomposers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461" y="2963078"/>
            <a:ext cx="2854663" cy="38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Ascaris</a:t>
            </a:r>
            <a:r>
              <a:rPr lang="en-US" dirty="0" smtClean="0"/>
              <a:t> </a:t>
            </a:r>
            <a:r>
              <a:rPr lang="en-US" sz="2800" dirty="0" smtClean="0"/>
              <a:t>(Fig. 26-33 p.577)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32" y="1586753"/>
            <a:ext cx="7691719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Adults live in intestines</a:t>
            </a:r>
          </a:p>
          <a:p>
            <a:r>
              <a:rPr lang="en-US" dirty="0" smtClean="0"/>
              <a:t>Eggs leave in feces &amp; eaten by another host</a:t>
            </a:r>
          </a:p>
          <a:p>
            <a:r>
              <a:rPr lang="en-US" dirty="0" smtClean="0"/>
              <a:t>Eggs hatch inside intestines by new host</a:t>
            </a:r>
          </a:p>
          <a:p>
            <a:r>
              <a:rPr lang="en-US" dirty="0" smtClean="0"/>
              <a:t>Larvae enter bloodstream</a:t>
            </a:r>
          </a:p>
          <a:p>
            <a:r>
              <a:rPr lang="en-US" dirty="0" smtClean="0"/>
              <a:t>Enter into lungs</a:t>
            </a:r>
          </a:p>
          <a:p>
            <a:r>
              <a:rPr lang="en-US" dirty="0" smtClean="0"/>
              <a:t>Coughed up into mouth</a:t>
            </a:r>
          </a:p>
          <a:p>
            <a:r>
              <a:rPr lang="en-US" dirty="0" smtClean="0"/>
              <a:t>Swallowed </a:t>
            </a:r>
            <a:endParaRPr lang="en-US" dirty="0"/>
          </a:p>
          <a:p>
            <a:r>
              <a:rPr lang="en-US" dirty="0" smtClean="0"/>
              <a:t>Once in intestines, larvae matures into adults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17" y="2813765"/>
            <a:ext cx="3299835" cy="24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571500"/>
            <a:ext cx="6223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295</TotalTime>
  <Words>199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Venture</vt:lpstr>
      <vt:lpstr>Phylum Nematoda</vt:lpstr>
      <vt:lpstr>Characteristics</vt:lpstr>
      <vt:lpstr>Body Systems</vt:lpstr>
      <vt:lpstr>PowerPoint Presentation</vt:lpstr>
      <vt:lpstr>PowerPoint Presentation</vt:lpstr>
      <vt:lpstr>Ecological Role</vt:lpstr>
      <vt:lpstr>Ascaris (Fig. 26-33 p.577)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Nematoda</dc:title>
  <dc:creator>Christopher Sharp</dc:creator>
  <cp:lastModifiedBy>Sharp, Jennifer</cp:lastModifiedBy>
  <cp:revision>9</cp:revision>
  <dcterms:created xsi:type="dcterms:W3CDTF">2015-01-15T00:47:34Z</dcterms:created>
  <dcterms:modified xsi:type="dcterms:W3CDTF">2019-06-07T21:55:59Z</dcterms:modified>
</cp:coreProperties>
</file>