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5BE9F-F727-4AC2-9E1B-0FBE61D6A95D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03443E-7598-4D40-BA2D-891811A3B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60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8A894A1-D8FE-4353-8E8E-1975169E0027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Copyright Pearson Prentice Hall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217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Copyright Pearson Prentice Hall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057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Copyright Pearson Prentice Hall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855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Copyright Pearson Prentice Hall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722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Copyright Pearson Prentice Hall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267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Copyright Pearson Prentice Hall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263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Copyright Pearson Prentice Hall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187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Copyright Pearson Prentice Hall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297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Copyright Pearson Prentice Hall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362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Copyright Pearson Prentice Hall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609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Copyright Pearson Prentice Hall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491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i="1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i="1" smtClean="0">
                <a:solidFill>
                  <a:prstClr val="white">
                    <a:tint val="75000"/>
                  </a:prstClr>
                </a:solidFill>
              </a:rPr>
              <a:t>Copyright Pearson Prentice Hall</a:t>
            </a:r>
            <a:endParaRPr lang="en-US" b="1" i="1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i="1" smtClean="0">
                <a:solidFill>
                  <a:prstClr val="white">
                    <a:tint val="75000"/>
                  </a:prstClr>
                </a:solidFill>
              </a:rPr>
              <a:t>1</a:t>
            </a:r>
            <a:endParaRPr lang="en-US" b="1" i="1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787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&amp;esrc=s&amp;source=images&amp;cd=&amp;cad=rja&amp;uact=8&amp;ved=0ahUKEwiSmbzukefXAhUhjVQKHWkyCakQjRwIBw&amp;url=http://ib.bioninja.com.au/higher-level/topic-11-animal-physiology/111-antibody-production-and/types-of-immunity.html&amp;psig=AOvVaw1ZZ8GaEZzvyYUKLUY1YXYZ&amp;ust=1512159926587568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09600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Castellar" panose="020A0402060406010301" pitchFamily="18" charset="0"/>
              </a:rPr>
              <a:t>The Good &amp; the Bad</a:t>
            </a:r>
            <a:endParaRPr lang="en-US" dirty="0">
              <a:latin typeface="Castellar" panose="020A0402060406010301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09800"/>
            <a:ext cx="4412848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608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Importance of Bacteria</a:t>
            </a:r>
          </a:p>
        </p:txBody>
      </p:sp>
      <p:sp>
        <p:nvSpPr>
          <p:cNvPr id="120525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117600"/>
            <a:ext cx="8870950" cy="5537200"/>
          </a:xfrm>
        </p:spPr>
        <p:txBody>
          <a:bodyPr rtlCol="0">
            <a:normAutofit fontScale="92500"/>
          </a:bodyPr>
          <a:lstStyle/>
          <a:p>
            <a:pPr marL="514350" indent="-514350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en-US" dirty="0" smtClean="0">
                <a:latin typeface="Arial" charset="0"/>
                <a:ea typeface="ＭＳ Ｐゴシック" charset="0"/>
              </a:rPr>
              <a:t>Ecological Role:  </a:t>
            </a:r>
            <a:endParaRPr lang="en-US" dirty="0">
              <a:latin typeface="Arial" charset="0"/>
              <a:ea typeface="ＭＳ Ｐゴシック" charset="0"/>
            </a:endParaRP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latin typeface="Arial" charset="0"/>
                <a:ea typeface="ＭＳ Ｐゴシック" charset="0"/>
              </a:rPr>
              <a:t>Some are producers which make oxygen </a:t>
            </a:r>
            <a:endParaRPr lang="en-US" b="1" dirty="0">
              <a:latin typeface="Arial" charset="0"/>
              <a:ea typeface="ＭＳ Ｐゴシック" charset="0"/>
            </a:endParaRP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latin typeface="Arial" charset="0"/>
                <a:ea typeface="ＭＳ Ｐゴシック" charset="0"/>
              </a:rPr>
              <a:t>Some are decomposers that </a:t>
            </a:r>
            <a:r>
              <a:rPr lang="en-US" b="1" dirty="0">
                <a:latin typeface="Arial" charset="0"/>
                <a:ea typeface="ＭＳ Ｐゴシック" charset="0"/>
              </a:rPr>
              <a:t>break down the nutrients in dead matter. </a:t>
            </a:r>
            <a:endParaRPr lang="en-US" b="1" dirty="0" smtClean="0">
              <a:latin typeface="Arial" charset="0"/>
              <a:ea typeface="ＭＳ Ｐゴシック" charset="0"/>
            </a:endParaRP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latin typeface="Arial" charset="0"/>
                <a:ea typeface="ＭＳ Ｐゴシック" charset="0"/>
              </a:rPr>
              <a:t>Some can converting nitrogen from the air into a form plants can use (nitrogen fixation)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b="1" dirty="0">
              <a:latin typeface="Arial" charset="0"/>
              <a:ea typeface="ＭＳ Ｐゴシック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Arial" charset="0"/>
                <a:ea typeface="ＭＳ Ｐゴシック" charset="0"/>
              </a:rPr>
              <a:t>2. Human uses:</a:t>
            </a:r>
            <a:endParaRPr lang="en-US" dirty="0">
              <a:latin typeface="Arial" charset="0"/>
              <a:ea typeface="ＭＳ Ｐゴシック" charset="0"/>
            </a:endParaRP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Arial" charset="0"/>
                <a:ea typeface="ＭＳ Ｐゴシック" charset="0"/>
              </a:rPr>
              <a:t>foods </a:t>
            </a:r>
            <a:r>
              <a:rPr lang="en-US" dirty="0">
                <a:latin typeface="Arial" charset="0"/>
                <a:ea typeface="ＭＳ Ｐゴシック" charset="0"/>
              </a:rPr>
              <a:t>and beverages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Arial" charset="0"/>
                <a:ea typeface="ＭＳ Ｐゴシック" charset="0"/>
              </a:rPr>
              <a:t>Sewage treatment</a:t>
            </a:r>
            <a:endParaRPr lang="en-US" dirty="0">
              <a:latin typeface="Arial" charset="0"/>
              <a:ea typeface="ＭＳ Ｐゴシック" charset="0"/>
            </a:endParaRP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Arial" charset="0"/>
                <a:ea typeface="ＭＳ Ｐゴシック" charset="0"/>
              </a:rPr>
              <a:t>Cleaning up oil spills</a:t>
            </a:r>
            <a:endParaRPr lang="en-US" dirty="0">
              <a:latin typeface="Arial" charset="0"/>
              <a:ea typeface="ＭＳ Ｐゴシック" charset="0"/>
            </a:endParaRP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synthesis of drugs and chemicals via genetic engineering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production of vitamins in human intestines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b="1" dirty="0">
              <a:latin typeface="Arial" charset="0"/>
              <a:ea typeface="ＭＳ Ｐゴシック" charset="0"/>
            </a:endParaRP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b="1" dirty="0">
              <a:latin typeface="Arial" charset="0"/>
              <a:ea typeface="ＭＳ Ｐゴシック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7338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33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4975"/>
            <a:ext cx="8229600" cy="569118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3. Pathogenic bacteria (parasites)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- either directly cause damage to cells/tissues (bacterial pneumonia) or produce toxins (tetanus)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675" y="2505075"/>
            <a:ext cx="5229225" cy="397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799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013" y="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Defending Against Bacterial Infections</a:t>
            </a:r>
            <a:endParaRPr lang="en-US" dirty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650" y="1270000"/>
            <a:ext cx="8666163" cy="5588000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dirty="0" smtClean="0">
                <a:ea typeface="+mn-ea"/>
              </a:rPr>
              <a:t>Prevention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Wash hands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Active immunity (vaccination)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Passive immunity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>
              <a:ea typeface="+mn-ea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ea typeface="+mn-ea"/>
              </a:rPr>
              <a:t>Food preservation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Use heat or chemicals (salt, sugar, acids, etc.) to slow down/stop bacterial growth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Includes: sterilization, refrigeration, cooking through, canning, freezing, drying</a:t>
            </a:r>
            <a:endParaRPr lang="en-US" dirty="0">
              <a:ea typeface="+mn-e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1035050"/>
            <a:ext cx="2239963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255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Copyright Pearson Prentice Hall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636" y="228600"/>
            <a:ext cx="585787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mage result for passive versus active immunity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886200"/>
            <a:ext cx="5962650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68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6238"/>
            <a:ext cx="8229600" cy="574992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a typeface="+mn-ea"/>
              </a:rPr>
              <a:t>3. Antibiotics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Organic compounds made by living organisms that can kill or inhibit the growth of bacteria</a:t>
            </a:r>
            <a:endParaRPr lang="en-US" dirty="0">
              <a:ea typeface="+mn-e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88" y="2295525"/>
            <a:ext cx="5656262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849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</TotalTime>
  <Words>152</Words>
  <Application>Microsoft Office PowerPoint</Application>
  <PresentationFormat>On-screen Show (4:3)</PresentationFormat>
  <Paragraphs>28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The Good &amp; the Bad</vt:lpstr>
      <vt:lpstr>Importance of Bacteria</vt:lpstr>
      <vt:lpstr>PowerPoint Presentation</vt:lpstr>
      <vt:lpstr>Defending Against Bacterial Infections</vt:lpstr>
      <vt:lpstr>PowerPoint Presentation</vt:lpstr>
      <vt:lpstr>PowerPoint Presentation</vt:lpstr>
    </vt:vector>
  </TitlesOfParts>
  <Company>School District 67 - Okanagan Skaha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Good &amp; the Bad</dc:title>
  <dc:creator>Sharp, Jennifer</dc:creator>
  <cp:lastModifiedBy>Sharp, Jennifer</cp:lastModifiedBy>
  <cp:revision>3</cp:revision>
  <dcterms:created xsi:type="dcterms:W3CDTF">2014-11-27T21:16:21Z</dcterms:created>
  <dcterms:modified xsi:type="dcterms:W3CDTF">2019-05-02T20:05:02Z</dcterms:modified>
</cp:coreProperties>
</file>