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9309100" cy="7023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307C-59D4-DC47-9668-40302D12868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307C-59D4-DC47-9668-40302D12868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A56A-3F77-4443-9A04-6C3A0281C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307C-59D4-DC47-9668-40302D12868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A56A-3F77-4443-9A04-6C3A0281C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307C-59D4-DC47-9668-40302D12868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A56A-3F77-4443-9A04-6C3A0281C6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307C-59D4-DC47-9668-40302D12868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307C-59D4-DC47-9668-40302D12868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A56A-3F77-4443-9A04-6C3A0281C6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307C-59D4-DC47-9668-40302D12868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A56A-3F77-4443-9A04-6C3A0281C6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307C-59D4-DC47-9668-40302D12868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A56A-3F77-4443-9A04-6C3A0281C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307C-59D4-DC47-9668-40302D12868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A56A-3F77-4443-9A04-6C3A0281C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307C-59D4-DC47-9668-40302D12868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A56A-3F77-4443-9A04-6C3A0281C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307C-59D4-DC47-9668-40302D12868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A56A-3F77-4443-9A04-6C3A0281C65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FB307C-59D4-DC47-9668-40302D12868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75A56A-3F77-4443-9A04-6C3A0281C6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cQPVXrV0GN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9938" y="6050000"/>
            <a:ext cx="1967208" cy="956975"/>
          </a:xfrm>
        </p:spPr>
        <p:txBody>
          <a:bodyPr>
            <a:normAutofit/>
          </a:bodyPr>
          <a:lstStyle/>
          <a:p>
            <a:r>
              <a:rPr lang="en-US" sz="2800" dirty="0"/>
              <a:t>p. 27 - 31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221" y="157445"/>
            <a:ext cx="8463925" cy="1793167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en-US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2.1 Characteristics of Living Things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FF00A7E-D458-43A3-AFB3-360610CC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86" y="1950613"/>
            <a:ext cx="5192597" cy="389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7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8325" y="325384"/>
            <a:ext cx="8532651" cy="6077340"/>
          </a:xfrm>
        </p:spPr>
        <p:txBody>
          <a:bodyPr/>
          <a:lstStyle/>
          <a:p>
            <a:pPr marL="45720" indent="0">
              <a:buNone/>
            </a:pPr>
            <a:r>
              <a:rPr lang="en-US" sz="4000" dirty="0"/>
              <a:t>8. evolve as a group</a:t>
            </a:r>
          </a:p>
          <a:p>
            <a:pPr lvl="4"/>
            <a:r>
              <a:rPr lang="en-US" sz="3200" dirty="0"/>
              <a:t>organisms change over time to help the species survive in an every changing world</a:t>
            </a:r>
          </a:p>
          <a:p>
            <a:pPr marL="914400" lvl="3" indent="0">
              <a:buNone/>
            </a:pPr>
            <a:endParaRPr lang="en-US" sz="3200" dirty="0"/>
          </a:p>
          <a:p>
            <a:pPr marL="914400" lvl="3" indent="0">
              <a:buNone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621"/>
            <a:ext cx="9295964" cy="42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3306" y="228839"/>
            <a:ext cx="8386052" cy="62930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Organism</a:t>
            </a:r>
            <a:r>
              <a:rPr lang="en-US" sz="4000" dirty="0"/>
              <a:t>: a living thing</a:t>
            </a:r>
          </a:p>
          <a:p>
            <a:pPr marL="45720" indent="0">
              <a:buNone/>
            </a:pPr>
            <a:endParaRPr lang="en-US" sz="4000" dirty="0"/>
          </a:p>
          <a:p>
            <a:pPr marL="45720" indent="0">
              <a:buNone/>
            </a:pPr>
            <a:endParaRPr lang="en-US" sz="4000" dirty="0"/>
          </a:p>
          <a:p>
            <a:pPr marL="45720" indent="0">
              <a:buNone/>
            </a:pPr>
            <a:endParaRPr lang="en-US" sz="4000" dirty="0"/>
          </a:p>
          <a:p>
            <a:pPr marL="45720" indent="0">
              <a:buNone/>
            </a:pPr>
            <a:endParaRPr lang="en-US" sz="4000" dirty="0"/>
          </a:p>
          <a:p>
            <a:pPr marL="45720" indent="0">
              <a:buNone/>
            </a:pPr>
            <a:endParaRPr lang="en-US" sz="4000" dirty="0"/>
          </a:p>
          <a:p>
            <a:pPr marL="45720" indent="0">
              <a:buNone/>
            </a:pPr>
            <a:endParaRPr lang="en-US" sz="4000" dirty="0"/>
          </a:p>
          <a:p>
            <a:pPr marL="45720" indent="0">
              <a:buNone/>
            </a:pPr>
            <a:r>
              <a:rPr lang="en-US" sz="4000" dirty="0"/>
              <a:t>All living things….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27" y="1289467"/>
            <a:ext cx="6231144" cy="41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8325" y="325384"/>
            <a:ext cx="8532651" cy="653261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4000" dirty="0"/>
              <a:t>1. are made of one or more cells</a:t>
            </a:r>
          </a:p>
          <a:p>
            <a:pPr lvl="3"/>
            <a:r>
              <a:rPr lang="en-US" sz="3200" dirty="0"/>
              <a:t>Unicellular – made up of a single cell</a:t>
            </a:r>
          </a:p>
          <a:p>
            <a:pPr lvl="3"/>
            <a:r>
              <a:rPr lang="en-US" sz="3200" dirty="0"/>
              <a:t>Multicellular – made up of more than one cell</a:t>
            </a:r>
          </a:p>
          <a:p>
            <a:pPr lvl="3"/>
            <a:endParaRPr lang="en-US" sz="3200" dirty="0"/>
          </a:p>
          <a:p>
            <a:pPr marL="914400" lvl="3" indent="0">
              <a:buNone/>
            </a:pPr>
            <a:endParaRPr lang="en-US" sz="3200" dirty="0"/>
          </a:p>
          <a:p>
            <a:pPr lvl="3"/>
            <a:endParaRPr lang="en-US" sz="3200" dirty="0"/>
          </a:p>
          <a:p>
            <a:pPr lvl="3"/>
            <a:endParaRPr lang="en-US" sz="3200" dirty="0"/>
          </a:p>
          <a:p>
            <a:pPr marL="914400" lvl="3" indent="0">
              <a:buNone/>
            </a:pPr>
            <a:endParaRPr lang="en-US" sz="3200" dirty="0"/>
          </a:p>
          <a:p>
            <a:pPr marL="914400" lvl="3" indent="0">
              <a:buNone/>
            </a:pPr>
            <a:endParaRPr lang="en-US" sz="3200" dirty="0"/>
          </a:p>
          <a:p>
            <a:pPr marL="914400" lvl="3" indent="0">
              <a:buNone/>
            </a:pPr>
            <a:r>
              <a:rPr lang="en-US" sz="3200" dirty="0"/>
              <a:t>Note: The cell is the basic unit of life.</a:t>
            </a:r>
          </a:p>
          <a:p>
            <a:pPr marL="914400" lvl="3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69" y="2615975"/>
            <a:ext cx="3927486" cy="3059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9" y="2615975"/>
            <a:ext cx="4742668" cy="30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0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8325" y="325384"/>
            <a:ext cx="8532651" cy="60773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/>
              <a:t>2. reproduce</a:t>
            </a:r>
          </a:p>
          <a:p>
            <a:pPr lvl="3"/>
            <a:r>
              <a:rPr lang="en-US" sz="3200" dirty="0"/>
              <a:t>Sexually – req. 2 different gametes</a:t>
            </a:r>
          </a:p>
          <a:p>
            <a:pPr lvl="3"/>
            <a:r>
              <a:rPr lang="en-US" sz="3200" dirty="0"/>
              <a:t>Asexually – req. only 1 individual</a:t>
            </a:r>
          </a:p>
          <a:p>
            <a:pPr lvl="3"/>
            <a:endParaRPr lang="en-US" sz="3200" dirty="0"/>
          </a:p>
          <a:p>
            <a:pPr marL="914400" lvl="3" indent="0">
              <a:buNone/>
            </a:pPr>
            <a:endParaRPr lang="en-US" sz="3200" dirty="0"/>
          </a:p>
          <a:p>
            <a:pPr marL="914400" lvl="3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75" y="3177364"/>
            <a:ext cx="4563618" cy="287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004" y="2469839"/>
            <a:ext cx="3093748" cy="412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8325" y="325384"/>
            <a:ext cx="8532651" cy="6077340"/>
          </a:xfrm>
        </p:spPr>
        <p:txBody>
          <a:bodyPr/>
          <a:lstStyle/>
          <a:p>
            <a:pPr marL="45720" indent="0">
              <a:buNone/>
            </a:pPr>
            <a:r>
              <a:rPr lang="en-US" sz="4000" dirty="0"/>
              <a:t>3. are based on a universal genetic code </a:t>
            </a:r>
            <a:r>
              <a:rPr lang="en-US" sz="3200" dirty="0"/>
              <a:t> </a:t>
            </a:r>
          </a:p>
          <a:p>
            <a:pPr lvl="3"/>
            <a:r>
              <a:rPr lang="en-US" sz="3200" dirty="0"/>
              <a:t>DNA (deoxyribonucleic acid) that they inherit from their parent(s)</a:t>
            </a:r>
          </a:p>
          <a:p>
            <a:pPr marL="914400" lvl="3" indent="0">
              <a:buNone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111" y="2939664"/>
            <a:ext cx="4609917" cy="34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8325" y="325384"/>
            <a:ext cx="8532651" cy="6077340"/>
          </a:xfrm>
        </p:spPr>
        <p:txBody>
          <a:bodyPr/>
          <a:lstStyle/>
          <a:p>
            <a:pPr marL="45720" indent="0">
              <a:buNone/>
            </a:pPr>
            <a:r>
              <a:rPr lang="en-US" sz="4000" dirty="0"/>
              <a:t>4. grow and develop</a:t>
            </a:r>
          </a:p>
          <a:p>
            <a:pPr lvl="3"/>
            <a:r>
              <a:rPr lang="en-US" sz="3200" dirty="0"/>
              <a:t>Growth results in an increase in size (mass).</a:t>
            </a:r>
          </a:p>
          <a:p>
            <a:pPr lvl="3"/>
            <a:r>
              <a:rPr lang="en-US" sz="3200" dirty="0"/>
              <a:t>Development results in different abilities.</a:t>
            </a:r>
          </a:p>
          <a:p>
            <a:pPr marL="914400" lvl="3" indent="0">
              <a:buNone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784" y="3352482"/>
            <a:ext cx="4245216" cy="2892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52482"/>
            <a:ext cx="5121780" cy="289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8325" y="325384"/>
            <a:ext cx="8532651" cy="6077340"/>
          </a:xfrm>
        </p:spPr>
        <p:txBody>
          <a:bodyPr/>
          <a:lstStyle/>
          <a:p>
            <a:pPr marL="45720" indent="0">
              <a:buNone/>
            </a:pPr>
            <a:r>
              <a:rPr lang="en-US" sz="4000" dirty="0"/>
              <a:t>5. Obtain &amp; use energy</a:t>
            </a:r>
          </a:p>
          <a:p>
            <a:r>
              <a:rPr lang="en-US" sz="3200" dirty="0"/>
              <a:t>Metabolism = the combination of chemical reactions by which an organism builds up or breaks down materials</a:t>
            </a:r>
          </a:p>
          <a:p>
            <a:pPr marL="914400" lvl="3" indent="0">
              <a:buNone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741" y="2677409"/>
            <a:ext cx="4788898" cy="419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8325" y="325384"/>
            <a:ext cx="8532651" cy="6077340"/>
          </a:xfrm>
        </p:spPr>
        <p:txBody>
          <a:bodyPr/>
          <a:lstStyle/>
          <a:p>
            <a:pPr marL="45720" indent="0">
              <a:buNone/>
            </a:pPr>
            <a:r>
              <a:rPr lang="en-US" sz="4000" dirty="0"/>
              <a:t>6. respond to their environment</a:t>
            </a:r>
          </a:p>
          <a:p>
            <a:pPr lvl="3"/>
            <a:r>
              <a:rPr lang="en-US" sz="3200" dirty="0"/>
              <a:t>Stimulus = signal to which an organism responds</a:t>
            </a:r>
          </a:p>
          <a:p>
            <a:pPr marL="914400" lvl="3" indent="0">
              <a:buNone/>
            </a:pPr>
            <a:endParaRPr lang="en-US" sz="3200" dirty="0"/>
          </a:p>
          <a:p>
            <a:pPr marL="914400" lvl="3" indent="0">
              <a:buNone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94" y="2368477"/>
            <a:ext cx="3834062" cy="4210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356" y="2368477"/>
            <a:ext cx="3713763" cy="421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8325" y="325384"/>
            <a:ext cx="8532651" cy="6077340"/>
          </a:xfrm>
        </p:spPr>
        <p:txBody>
          <a:bodyPr/>
          <a:lstStyle/>
          <a:p>
            <a:pPr marL="45720" indent="0">
              <a:buNone/>
            </a:pPr>
            <a:r>
              <a:rPr lang="en-US" sz="4000" dirty="0"/>
              <a:t>7. maintain a stable environment</a:t>
            </a:r>
          </a:p>
          <a:p>
            <a:pPr lvl="3"/>
            <a:r>
              <a:rPr lang="en-US" sz="3200" dirty="0"/>
              <a:t>Homeostasis = process by which organisms maintain a relatively stable internal environment (ex. temp., pH, etc.)</a:t>
            </a:r>
          </a:p>
          <a:p>
            <a:pPr marL="914400" lvl="3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333" y="2814712"/>
            <a:ext cx="5628838" cy="37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156</TotalTime>
  <Words>201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Georgia</vt:lpstr>
      <vt:lpstr>Trebuchet MS</vt:lpstr>
      <vt:lpstr>Slipstream</vt:lpstr>
      <vt:lpstr>2.1 Characteristics of Living Things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 67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Characteristics of Living Things</dc:title>
  <dc:creator>Christopher Sharp</dc:creator>
  <cp:lastModifiedBy>Sharp, Jennifer</cp:lastModifiedBy>
  <cp:revision>16</cp:revision>
  <cp:lastPrinted>2020-09-14T19:34:01Z</cp:lastPrinted>
  <dcterms:created xsi:type="dcterms:W3CDTF">2014-09-23T02:01:49Z</dcterms:created>
  <dcterms:modified xsi:type="dcterms:W3CDTF">2020-09-14T19:38:34Z</dcterms:modified>
</cp:coreProperties>
</file>