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340B-18B7-4F3D-965A-C22342E4F6DE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4A93-70FA-4432-96B8-9B2A3839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4A93-70FA-4432-96B8-9B2A38397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2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1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138A-5F4B-4EC3-B01B-7A62DB72B5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BF65-86EC-4640-81C9-C80EF3E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Y59N2EZSqf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a/url?sa=i&amp;rct=j&amp;q=&amp;esrc=s&amp;source=images&amp;cd=&amp;cad=rja&amp;uact=8&amp;ved=0ahUKEwiSmo_0n93VAhVG4GMKHS5ZD34QjRwIBw&amp;url=https://www.research.bayer.com/en/canola.aspx&amp;psig=AFQjCNEICSDzL2KJJ7PWwZp1mouJrAiQ5g&amp;ust=15030242428636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Human Interference in Selection</a:t>
            </a:r>
            <a:endParaRPr lang="en-US" dirty="0"/>
          </a:p>
        </p:txBody>
      </p:sp>
      <p:pic>
        <p:nvPicPr>
          <p:cNvPr id="1026" name="Picture 2" descr="Image result for artificial selection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43054"/>
            <a:ext cx="3200400" cy="54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0.wp.com/sitn.hms.harvard.edu/wp-content/uploads/2015/08/Untitled.png?w=7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768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a.k.a. Selective breeding</a:t>
            </a:r>
            <a:endParaRPr lang="en-US" dirty="0"/>
          </a:p>
          <a:p>
            <a:r>
              <a:rPr lang="en-US" dirty="0"/>
              <a:t>is when humans, rather than the environment, decide which traits are useful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791200" cy="36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Artificial and natural selection work on exactly the same principles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33600"/>
            <a:ext cx="9001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2819400"/>
            <a:ext cx="2209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then selectively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2011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Inbreeding &amp;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diversity is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much similarity and they become vulnerable to diseases and other health issues</a:t>
            </a:r>
          </a:p>
          <a:p>
            <a:r>
              <a:rPr lang="en-US" dirty="0" smtClean="0"/>
              <a:t>Inbreeding </a:t>
            </a:r>
            <a:r>
              <a:rPr lang="en-US" dirty="0"/>
              <a:t>is useful for getting the traits that we want, but also increases the chances that they will suffer debilitating problems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3" y="4419600"/>
            <a:ext cx="8143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Creates monoculture</a:t>
            </a:r>
          </a:p>
          <a:p>
            <a:pPr lvl="1"/>
            <a:r>
              <a:rPr lang="en-US" dirty="0" smtClean="0"/>
              <a:t>vast </a:t>
            </a:r>
            <a:r>
              <a:rPr lang="en-US" dirty="0"/>
              <a:t>tracts of farmland that are occupied by identical </a:t>
            </a:r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These crops </a:t>
            </a:r>
            <a:r>
              <a:rPr lang="en-US" dirty="0"/>
              <a:t>are very susceptible to pests and diseases, because without diversity what works on one plant will work on all of them</a:t>
            </a:r>
          </a:p>
          <a:p>
            <a:endParaRPr lang="en-US" dirty="0"/>
          </a:p>
        </p:txBody>
      </p:sp>
      <p:pic>
        <p:nvPicPr>
          <p:cNvPr id="5124" name="Picture 4" descr="Image result for mono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599"/>
            <a:ext cx="42291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Modern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46304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alter the DNA of living organisms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are known as “genetically modified organisms” or “</a:t>
            </a:r>
            <a:r>
              <a:rPr lang="en-US" dirty="0" smtClean="0"/>
              <a:t>GMO”s.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currently a lot of debate over GMOs.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845945"/>
            <a:ext cx="3943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029200"/>
            <a:ext cx="445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Example:</a:t>
            </a:r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r>
              <a:rPr lang="en-US" altLang="en-US" sz="2800" dirty="0"/>
              <a:t>Bayer </a:t>
            </a:r>
            <a:r>
              <a:rPr lang="en-US" altLang="en-US" sz="2800" dirty="0" err="1"/>
              <a:t>CropScience</a:t>
            </a:r>
            <a:r>
              <a:rPr lang="en-US" altLang="en-US" sz="2800" dirty="0"/>
              <a:t> produces genetically modified canola </a:t>
            </a:r>
            <a:r>
              <a:rPr lang="en-US" altLang="en-US" sz="2800" dirty="0" smtClean="0"/>
              <a:t>for the </a:t>
            </a:r>
            <a:r>
              <a:rPr lang="en-US" altLang="en-US" sz="2800" dirty="0"/>
              <a:t>Canadian market. It is produced to resist the herbicide “Liberty” and can yield up to </a:t>
            </a:r>
            <a:r>
              <a:rPr lang="en-US" altLang="en-US" sz="2800" dirty="0" smtClean="0"/>
              <a:t>20% higher </a:t>
            </a:r>
            <a:r>
              <a:rPr lang="en-US" altLang="en-US" sz="2800" dirty="0"/>
              <a:t>than conventional canola. </a:t>
            </a:r>
          </a:p>
          <a:p>
            <a:endParaRPr lang="en-US" altLang="en-US" dirty="0"/>
          </a:p>
          <a:p>
            <a:pPr algn="ctr"/>
            <a:endParaRPr lang="en-US" altLang="en-US" dirty="0"/>
          </a:p>
          <a:p>
            <a:pPr algn="ctr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AutoShape 2" descr="Image result for bayer crop canada canol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ayer crop canada canol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3838" y="-7080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bayer crop canada canol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6238" y="-5556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5976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Artificial Selection vs. GMOs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5315" y="1057275"/>
            <a:ext cx="480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u="sng" dirty="0" smtClean="0">
                <a:effectLst/>
              </a:rPr>
              <a:t>Artificial Selection:</a:t>
            </a:r>
            <a:endParaRPr lang="en-US" altLang="en-US" sz="2600" u="sng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-slow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-imprecise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-modification of genes that naturally occur in the </a:t>
            </a:r>
            <a:r>
              <a:rPr lang="en-US" altLang="en-US" sz="2600" dirty="0" smtClean="0">
                <a:effectLst/>
              </a:rPr>
              <a:t>organism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u="sng" dirty="0" smtClean="0">
                <a:effectLst/>
              </a:rPr>
              <a:t>GMOs:</a:t>
            </a:r>
            <a:endParaRPr lang="en-US" altLang="en-US" sz="2600" u="sng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-very fast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-precise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>
                <a:effectLst/>
              </a:rPr>
              <a:t>-can introduce genes into an organism that would not occur naturally!  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effectLst/>
            </a:endParaRP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endParaRPr lang="en-US" altLang="en-US" sz="2600" dirty="0"/>
          </a:p>
        </p:txBody>
      </p:sp>
      <p:pic>
        <p:nvPicPr>
          <p:cNvPr id="1026" name="Picture 2" descr="Image result for artificial versus g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52" y="3886199"/>
            <a:ext cx="2998910" cy="24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15" y="1285875"/>
            <a:ext cx="375138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226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Human Interference in Selection</vt:lpstr>
      <vt:lpstr>Artificial Selection</vt:lpstr>
      <vt:lpstr>PowerPoint Presentation</vt:lpstr>
      <vt:lpstr>PowerPoint Presentation</vt:lpstr>
      <vt:lpstr>Inbreeding &amp; Genetic Diversity</vt:lpstr>
      <vt:lpstr>PowerPoint Presentation</vt:lpstr>
      <vt:lpstr>Modern Techniques</vt:lpstr>
      <vt:lpstr>Example:</vt:lpstr>
      <vt:lpstr>Artificial Selection vs. GMOs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Sharp, Jennifer</dc:creator>
  <cp:lastModifiedBy>Sharp, Jennifer</cp:lastModifiedBy>
  <cp:revision>8</cp:revision>
  <dcterms:created xsi:type="dcterms:W3CDTF">2017-08-17T02:10:21Z</dcterms:created>
  <dcterms:modified xsi:type="dcterms:W3CDTF">2019-03-08T18:21:46Z</dcterms:modified>
</cp:coreProperties>
</file>