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44DB-DD9D-48A8-B06B-021A0E43F45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9668-3537-4F34-933A-4103218C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04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44DB-DD9D-48A8-B06B-021A0E43F45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9668-3537-4F34-933A-4103218C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4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44DB-DD9D-48A8-B06B-021A0E43F45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9668-3537-4F34-933A-4103218C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8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44DB-DD9D-48A8-B06B-021A0E43F45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9668-3537-4F34-933A-4103218C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5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44DB-DD9D-48A8-B06B-021A0E43F45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9668-3537-4F34-933A-4103218C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6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44DB-DD9D-48A8-B06B-021A0E43F45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9668-3537-4F34-933A-4103218C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25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44DB-DD9D-48A8-B06B-021A0E43F45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9668-3537-4F34-933A-4103218C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14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44DB-DD9D-48A8-B06B-021A0E43F45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9668-3537-4F34-933A-4103218C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338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44DB-DD9D-48A8-B06B-021A0E43F45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9668-3537-4F34-933A-4103218C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08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44DB-DD9D-48A8-B06B-021A0E43F45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9668-3537-4F34-933A-4103218C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35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144DB-DD9D-48A8-B06B-021A0E43F45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9668-3537-4F34-933A-4103218C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95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144DB-DD9D-48A8-B06B-021A0E43F45C}" type="datetimeFigureOut">
              <a:rPr lang="en-US" smtClean="0"/>
              <a:t>4/24/2019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9668-3537-4F34-933A-4103218CA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2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youtube.com/watch?v=aS9OFWlxETI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077200" cy="762000"/>
          </a:xfrm>
        </p:spPr>
        <p:txBody>
          <a:bodyPr/>
          <a:lstStyle/>
          <a:p>
            <a:pPr algn="l"/>
            <a:r>
              <a:rPr lang="en-CA" sz="2800" b="1" dirty="0" smtClean="0"/>
              <a:t>The Microscope		</a:t>
            </a:r>
            <a:r>
              <a:rPr lang="en-CA" sz="1600" b="1" dirty="0" smtClean="0"/>
              <a:t>		Appendix C pp.4-5</a:t>
            </a:r>
            <a:endParaRPr lang="en-US" sz="16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19200"/>
            <a:ext cx="8382000" cy="548640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1800" dirty="0" smtClean="0">
                <a:solidFill>
                  <a:schemeClr val="tx1"/>
                </a:solidFill>
              </a:rPr>
              <a:t>In the 17</a:t>
            </a:r>
            <a:r>
              <a:rPr lang="en-CA" sz="1800" baseline="30000" dirty="0" smtClean="0">
                <a:solidFill>
                  <a:schemeClr val="tx1"/>
                </a:solidFill>
              </a:rPr>
              <a:t>th</a:t>
            </a:r>
            <a:r>
              <a:rPr lang="en-CA" sz="1800" dirty="0" smtClean="0">
                <a:solidFill>
                  <a:schemeClr val="tx1"/>
                </a:solidFill>
              </a:rPr>
              <a:t> Century, Anton Von Leeuwenhoek designed the first simple microscope.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1800" dirty="0" smtClean="0">
                <a:solidFill>
                  <a:schemeClr val="tx1"/>
                </a:solidFill>
              </a:rPr>
              <a:t> 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1800" dirty="0" smtClean="0">
                <a:solidFill>
                  <a:schemeClr val="tx1"/>
                </a:solidFill>
              </a:rPr>
              <a:t>There are different types of microscopes: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1800" dirty="0" smtClean="0">
                <a:solidFill>
                  <a:schemeClr val="tx1"/>
                </a:solidFill>
              </a:rPr>
              <a:t>	</a:t>
            </a:r>
            <a:endParaRPr lang="en-US" sz="1800" dirty="0" smtClean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1800" dirty="0" smtClean="0">
                <a:solidFill>
                  <a:schemeClr val="tx1"/>
                </a:solidFill>
              </a:rPr>
              <a:t>Simple microscopes 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742950" lvl="1" indent="-285750" algn="l" fontAlgn="auto">
              <a:spcAft>
                <a:spcPts val="0"/>
              </a:spcAft>
              <a:buFontTx/>
              <a:buChar char="-"/>
              <a:defRPr/>
            </a:pPr>
            <a:r>
              <a:rPr lang="en-CA" sz="1800" dirty="0" smtClean="0">
                <a:solidFill>
                  <a:schemeClr val="tx1"/>
                </a:solidFill>
              </a:rPr>
              <a:t>use beams of light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742950" lvl="1" indent="-285750" algn="l" fontAlgn="auto">
              <a:spcAft>
                <a:spcPts val="0"/>
              </a:spcAft>
              <a:buFontTx/>
              <a:buChar char="-"/>
              <a:defRPr/>
            </a:pPr>
            <a:r>
              <a:rPr lang="en-CA" sz="1800" dirty="0" smtClean="0">
                <a:solidFill>
                  <a:schemeClr val="tx1"/>
                </a:solidFill>
              </a:rPr>
              <a:t>have one lens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742950" lvl="1" indent="-285750" algn="l" fontAlgn="auto">
              <a:spcAft>
                <a:spcPts val="0"/>
              </a:spcAft>
              <a:buFontTx/>
              <a:buChar char="-"/>
              <a:defRPr/>
            </a:pPr>
            <a:r>
              <a:rPr lang="en-CA" sz="1800" dirty="0" smtClean="0">
                <a:solidFill>
                  <a:schemeClr val="tx1"/>
                </a:solidFill>
              </a:rPr>
              <a:t>magnify 10X or more; but limited</a:t>
            </a:r>
            <a:endParaRPr lang="en-US" sz="1800" dirty="0">
              <a:solidFill>
                <a:schemeClr val="tx1"/>
              </a:solidFill>
            </a:endParaRPr>
          </a:p>
          <a:p>
            <a:pPr marL="742950" lvl="1" indent="-285750" algn="l" fontAlgn="auto">
              <a:spcAft>
                <a:spcPts val="0"/>
              </a:spcAft>
              <a:buFontTx/>
              <a:buChar char="-"/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Can view living cells</a:t>
            </a: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/>
            </a:r>
            <a:br>
              <a:rPr lang="en-CA" dirty="0" smtClean="0"/>
            </a:br>
            <a:endParaRPr lang="en-US" dirty="0"/>
          </a:p>
        </p:txBody>
      </p:sp>
      <p:pic>
        <p:nvPicPr>
          <p:cNvPr id="14339" name="Picture 3" descr="magnifying glas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733800"/>
            <a:ext cx="21431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41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0"/>
            <a:ext cx="8229600" cy="6553200"/>
          </a:xfrm>
        </p:spPr>
        <p:txBody>
          <a:bodyPr/>
          <a:lstStyle/>
          <a:p>
            <a:endParaRPr lang="en-CA" sz="2400" dirty="0" smtClean="0"/>
          </a:p>
          <a:p>
            <a:r>
              <a:rPr lang="en-CA" sz="2000" dirty="0" smtClean="0"/>
              <a:t>Compound microscopes</a:t>
            </a:r>
            <a:endParaRPr lang="en-US" sz="2000" dirty="0" smtClean="0"/>
          </a:p>
          <a:p>
            <a:pPr lvl="1"/>
            <a:r>
              <a:rPr lang="en-CA" sz="2000" dirty="0" smtClean="0"/>
              <a:t>use beams of light</a:t>
            </a:r>
            <a:endParaRPr lang="en-US" sz="2000" dirty="0" smtClean="0"/>
          </a:p>
          <a:p>
            <a:pPr lvl="1"/>
            <a:r>
              <a:rPr lang="en-CA" sz="2000" dirty="0" smtClean="0"/>
              <a:t>have two or more lens</a:t>
            </a:r>
            <a:endParaRPr lang="en-US" sz="2000" dirty="0" smtClean="0"/>
          </a:p>
          <a:p>
            <a:pPr lvl="1"/>
            <a:r>
              <a:rPr lang="en-CA" sz="2000" dirty="0" smtClean="0"/>
              <a:t>magnifies up to 2000X</a:t>
            </a:r>
          </a:p>
          <a:p>
            <a:pPr lvl="1"/>
            <a:r>
              <a:rPr lang="en-CA" sz="2000" dirty="0" smtClean="0"/>
              <a:t>Can view living cells</a:t>
            </a:r>
          </a:p>
          <a:p>
            <a:pPr lvl="1"/>
            <a:endParaRPr lang="en-CA" sz="2400" dirty="0" smtClean="0"/>
          </a:p>
          <a:p>
            <a:pPr lvl="1"/>
            <a:endParaRPr lang="en-CA" sz="2400" dirty="0" smtClean="0"/>
          </a:p>
          <a:p>
            <a:pPr lvl="1"/>
            <a:endParaRPr lang="en-CA" sz="2400" dirty="0" smtClean="0"/>
          </a:p>
          <a:p>
            <a:pPr lvl="1">
              <a:buFont typeface="Arial" charset="0"/>
              <a:buNone/>
            </a:pPr>
            <a:endParaRPr lang="en-CA" sz="2400" dirty="0" smtClean="0"/>
          </a:p>
          <a:p>
            <a:pPr lvl="1">
              <a:buFont typeface="Arial" charset="0"/>
              <a:buNone/>
            </a:pPr>
            <a:endParaRPr lang="en-US" sz="2400" dirty="0" smtClean="0"/>
          </a:p>
          <a:p>
            <a:pPr lvl="1">
              <a:buFont typeface="Arial" charset="0"/>
              <a:buNone/>
            </a:pPr>
            <a:endParaRPr lang="en-US" sz="2400" dirty="0" smtClean="0"/>
          </a:p>
          <a:p>
            <a:pPr>
              <a:buFont typeface="Arial" charset="0"/>
              <a:buNone/>
            </a:pPr>
            <a:r>
              <a:rPr lang="en-CA" sz="2400" dirty="0" smtClean="0"/>
              <a:t> </a:t>
            </a:r>
            <a:endParaRPr lang="en-US" sz="2400" dirty="0" smtClean="0"/>
          </a:p>
          <a:p>
            <a:pPr>
              <a:buFont typeface="Arial" charset="0"/>
              <a:buNone/>
            </a:pPr>
            <a:r>
              <a:rPr lang="en-CA" dirty="0" smtClean="0"/>
              <a:t/>
            </a:r>
            <a:br>
              <a:rPr lang="en-CA" dirty="0" smtClean="0"/>
            </a:br>
            <a:endParaRPr lang="en-US" dirty="0" smtClean="0"/>
          </a:p>
        </p:txBody>
      </p:sp>
      <p:pic>
        <p:nvPicPr>
          <p:cNvPr id="5" name="Picture 4" descr="microscop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990600"/>
            <a:ext cx="4916488" cy="534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64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/>
          </a:bodyPr>
          <a:lstStyle/>
          <a:p>
            <a:pPr algn="l"/>
            <a:r>
              <a:rPr lang="en-CA" sz="2400" dirty="0" smtClean="0"/>
              <a:t>Electron microscopes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- </a:t>
            </a:r>
            <a:r>
              <a:rPr lang="en-CA" sz="2400" dirty="0" smtClean="0"/>
              <a:t>use beams of electrons</a:t>
            </a:r>
            <a:br>
              <a:rPr lang="en-CA" sz="2400" dirty="0" smtClean="0"/>
            </a:br>
            <a:r>
              <a:rPr lang="en-CA" sz="2400" dirty="0" smtClean="0"/>
              <a:t>- cannot view living cells</a:t>
            </a:r>
            <a:endParaRPr lang="en-US" sz="24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935317"/>
              </p:ext>
            </p:extLst>
          </p:nvPr>
        </p:nvGraphicFramePr>
        <p:xfrm>
          <a:off x="533400" y="1981200"/>
          <a:ext cx="82296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447697"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TEM</a:t>
                      </a:r>
                      <a:endParaRPr lang="en-US" dirty="0" smtClean="0"/>
                    </a:p>
                    <a:p>
                      <a:pPr algn="ctr"/>
                      <a:r>
                        <a:rPr lang="en-CA" b="1" dirty="0" smtClean="0"/>
                        <a:t>(transmission electron microscope)</a:t>
                      </a:r>
                      <a:endParaRPr lang="en-US" dirty="0" smtClean="0"/>
                    </a:p>
                    <a:p>
                      <a:r>
                        <a:rPr lang="en-CA" b="1" dirty="0" smtClean="0"/>
                        <a:t> 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b="1" dirty="0" smtClean="0"/>
                        <a:t>SEM</a:t>
                      </a:r>
                      <a:endParaRPr lang="en-US" dirty="0" smtClean="0"/>
                    </a:p>
                    <a:p>
                      <a:pPr algn="ctr"/>
                      <a:r>
                        <a:rPr lang="en-CA" b="1" dirty="0" smtClean="0"/>
                        <a:t>(scanning electron microscope)</a:t>
                      </a:r>
                      <a:endParaRPr lang="en-US" dirty="0" smtClean="0"/>
                    </a:p>
                    <a:p>
                      <a:r>
                        <a:rPr lang="en-CA" b="1" dirty="0" smtClean="0"/>
                        <a:t> 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779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magnifies 2 000 000X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does NOT magnify as much as TEM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7795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examines INSIDE a specimen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examines OUTSIDE a specimen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1113613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must use VERY thin sections</a:t>
                      </a:r>
                      <a:endParaRPr lang="en-US" dirty="0" smtClean="0"/>
                    </a:p>
                    <a:p>
                      <a:pPr algn="ctr"/>
                      <a:r>
                        <a:rPr lang="en-CA" dirty="0" smtClean="0"/>
                        <a:t> 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 smtClean="0"/>
                        <a:t>thickness does NOT matter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5163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images in 2D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images in 3D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854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738" y="4863"/>
            <a:ext cx="3348261" cy="267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44" y="1891742"/>
            <a:ext cx="3825731" cy="2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9562" y="3202884"/>
            <a:ext cx="4353849" cy="331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75" y="4136842"/>
            <a:ext cx="2963514" cy="272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" y="17834"/>
            <a:ext cx="3702843" cy="187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8" y="1891742"/>
            <a:ext cx="196757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00651"/>
            <a:ext cx="2913784" cy="33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184" y="4863"/>
            <a:ext cx="2836114" cy="189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05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638800" y="0"/>
            <a:ext cx="3048000" cy="1676400"/>
          </a:xfrm>
        </p:spPr>
        <p:txBody>
          <a:bodyPr/>
          <a:lstStyle/>
          <a:p>
            <a:r>
              <a:rPr lang="en-US" altLang="en-US" sz="4000"/>
              <a:t>How Big is a Micron?</a:t>
            </a:r>
          </a:p>
        </p:txBody>
      </p:sp>
      <p:pic>
        <p:nvPicPr>
          <p:cNvPr id="37893" name="Picture 5" descr="images-2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"/>
            <a:ext cx="41148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Picture 6" descr="images-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58674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692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89</Words>
  <Application>Microsoft Office PowerPoint</Application>
  <PresentationFormat>On-screen Show (4:3)</PresentationFormat>
  <Paragraphs>42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The Microscope    Appendix C pp.4-5</vt:lpstr>
      <vt:lpstr>PowerPoint Presentation</vt:lpstr>
      <vt:lpstr>Electron microscopes - use beams of electrons - cannot view living cells</vt:lpstr>
      <vt:lpstr>PowerPoint Presentation</vt:lpstr>
      <vt:lpstr>How Big is a Micron?</vt:lpstr>
    </vt:vector>
  </TitlesOfParts>
  <Company>School District 67 - Okanagan Skaha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Microscope    Appendix C pp.4-5</dc:title>
  <dc:creator>Sharp, Jennifer</dc:creator>
  <cp:lastModifiedBy>Sharp, Jennifer</cp:lastModifiedBy>
  <cp:revision>6</cp:revision>
  <dcterms:created xsi:type="dcterms:W3CDTF">2014-11-12T18:29:00Z</dcterms:created>
  <dcterms:modified xsi:type="dcterms:W3CDTF">2019-04-24T18:11:15Z</dcterms:modified>
</cp:coreProperties>
</file>