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6" r:id="rId6"/>
    <p:sldId id="261" r:id="rId7"/>
    <p:sldId id="262" r:id="rId8"/>
    <p:sldId id="268" r:id="rId9"/>
    <p:sldId id="263" r:id="rId10"/>
    <p:sldId id="264" r:id="rId11"/>
    <p:sldId id="265" r:id="rId12"/>
    <p:sldId id="267" r:id="rId13"/>
    <p:sldId id="269" r:id="rId14"/>
    <p:sldId id="270" r:id="rId15"/>
    <p:sldId id="27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rp, Jennifer" userId="866a7ae9-7570-47cc-b1df-5656d42f4b90" providerId="ADAL" clId="{93AB03C6-F713-4A30-8136-DD998C6B5F84}"/>
    <pc:docChg chg="undo custSel addSld delSld modSld sldOrd">
      <pc:chgData name="Sharp, Jennifer" userId="866a7ae9-7570-47cc-b1df-5656d42f4b90" providerId="ADAL" clId="{93AB03C6-F713-4A30-8136-DD998C6B5F84}" dt="2023-04-01T02:10:00.517" v="838" actId="14100"/>
      <pc:docMkLst>
        <pc:docMk/>
      </pc:docMkLst>
      <pc:sldChg chg="modSp mod modAnim">
        <pc:chgData name="Sharp, Jennifer" userId="866a7ae9-7570-47cc-b1df-5656d42f4b90" providerId="ADAL" clId="{93AB03C6-F713-4A30-8136-DD998C6B5F84}" dt="2023-04-01T00:46:44.681" v="410" actId="1076"/>
        <pc:sldMkLst>
          <pc:docMk/>
          <pc:sldMk cId="3565251305" sldId="257"/>
        </pc:sldMkLst>
        <pc:spChg chg="mod">
          <ac:chgData name="Sharp, Jennifer" userId="866a7ae9-7570-47cc-b1df-5656d42f4b90" providerId="ADAL" clId="{93AB03C6-F713-4A30-8136-DD998C6B5F84}" dt="2023-04-01T00:46:42.433" v="409" actId="1076"/>
          <ac:spMkLst>
            <pc:docMk/>
            <pc:sldMk cId="3565251305" sldId="257"/>
            <ac:spMk id="3" creationId="{AD9553B4-6441-2707-376C-1BD51A86CE84}"/>
          </ac:spMkLst>
        </pc:spChg>
        <pc:picChg chg="mod">
          <ac:chgData name="Sharp, Jennifer" userId="866a7ae9-7570-47cc-b1df-5656d42f4b90" providerId="ADAL" clId="{93AB03C6-F713-4A30-8136-DD998C6B5F84}" dt="2023-04-01T00:46:44.681" v="410" actId="1076"/>
          <ac:picMkLst>
            <pc:docMk/>
            <pc:sldMk cId="3565251305" sldId="257"/>
            <ac:picMk id="4" creationId="{0DD23E06-3D53-246D-FD88-7DB4A4753F07}"/>
          </ac:picMkLst>
        </pc:picChg>
      </pc:sldChg>
      <pc:sldChg chg="modSp mod modAnim">
        <pc:chgData name="Sharp, Jennifer" userId="866a7ae9-7570-47cc-b1df-5656d42f4b90" providerId="ADAL" clId="{93AB03C6-F713-4A30-8136-DD998C6B5F84}" dt="2023-04-01T02:05:57.195" v="748" actId="21"/>
        <pc:sldMkLst>
          <pc:docMk/>
          <pc:sldMk cId="2253531318" sldId="258"/>
        </pc:sldMkLst>
        <pc:spChg chg="mod">
          <ac:chgData name="Sharp, Jennifer" userId="866a7ae9-7570-47cc-b1df-5656d42f4b90" providerId="ADAL" clId="{93AB03C6-F713-4A30-8136-DD998C6B5F84}" dt="2023-04-01T02:05:57.195" v="748" actId="21"/>
          <ac:spMkLst>
            <pc:docMk/>
            <pc:sldMk cId="2253531318" sldId="258"/>
            <ac:spMk id="3" creationId="{E19B5E58-9B84-807A-8241-860E94B3C216}"/>
          </ac:spMkLst>
        </pc:spChg>
      </pc:sldChg>
      <pc:sldChg chg="addSp delSp modSp mod modAnim">
        <pc:chgData name="Sharp, Jennifer" userId="866a7ae9-7570-47cc-b1df-5656d42f4b90" providerId="ADAL" clId="{93AB03C6-F713-4A30-8136-DD998C6B5F84}" dt="2023-04-01T02:00:36.883" v="687"/>
        <pc:sldMkLst>
          <pc:docMk/>
          <pc:sldMk cId="2195168421" sldId="259"/>
        </pc:sldMkLst>
        <pc:spChg chg="del">
          <ac:chgData name="Sharp, Jennifer" userId="866a7ae9-7570-47cc-b1df-5656d42f4b90" providerId="ADAL" clId="{93AB03C6-F713-4A30-8136-DD998C6B5F84}" dt="2023-04-01T01:22:51.321" v="604" actId="478"/>
          <ac:spMkLst>
            <pc:docMk/>
            <pc:sldMk cId="2195168421" sldId="259"/>
            <ac:spMk id="3" creationId="{F1BA0762-F3C3-EDFB-B5C5-D3531F1CFAEA}"/>
          </ac:spMkLst>
        </pc:spChg>
        <pc:spChg chg="add mod">
          <ac:chgData name="Sharp, Jennifer" userId="866a7ae9-7570-47cc-b1df-5656d42f4b90" providerId="ADAL" clId="{93AB03C6-F713-4A30-8136-DD998C6B5F84}" dt="2023-04-01T01:29:16.976" v="615" actId="1076"/>
          <ac:spMkLst>
            <pc:docMk/>
            <pc:sldMk cId="2195168421" sldId="259"/>
            <ac:spMk id="5" creationId="{92C28CA7-9E82-2301-0646-FE7C0F42B4B4}"/>
          </ac:spMkLst>
        </pc:spChg>
        <pc:picChg chg="mod">
          <ac:chgData name="Sharp, Jennifer" userId="866a7ae9-7570-47cc-b1df-5656d42f4b90" providerId="ADAL" clId="{93AB03C6-F713-4A30-8136-DD998C6B5F84}" dt="2023-04-01T01:23:05.291" v="609" actId="1076"/>
          <ac:picMkLst>
            <pc:docMk/>
            <pc:sldMk cId="2195168421" sldId="259"/>
            <ac:picMk id="4" creationId="{6EDF95A1-F879-966D-2FCD-7C329959D38F}"/>
          </ac:picMkLst>
        </pc:picChg>
      </pc:sldChg>
      <pc:sldChg chg="ord">
        <pc:chgData name="Sharp, Jennifer" userId="866a7ae9-7570-47cc-b1df-5656d42f4b90" providerId="ADAL" clId="{93AB03C6-F713-4A30-8136-DD998C6B5F84}" dt="2023-04-01T01:22:57.065" v="606"/>
        <pc:sldMkLst>
          <pc:docMk/>
          <pc:sldMk cId="716372712" sldId="260"/>
        </pc:sldMkLst>
      </pc:sldChg>
      <pc:sldChg chg="addSp modSp new mod modAnim">
        <pc:chgData name="Sharp, Jennifer" userId="866a7ae9-7570-47cc-b1df-5656d42f4b90" providerId="ADAL" clId="{93AB03C6-F713-4A30-8136-DD998C6B5F84}" dt="2023-04-01T00:34:31.848" v="114" actId="1076"/>
        <pc:sldMkLst>
          <pc:docMk/>
          <pc:sldMk cId="806108618" sldId="261"/>
        </pc:sldMkLst>
        <pc:spChg chg="mod">
          <ac:chgData name="Sharp, Jennifer" userId="866a7ae9-7570-47cc-b1df-5656d42f4b90" providerId="ADAL" clId="{93AB03C6-F713-4A30-8136-DD998C6B5F84}" dt="2023-04-01T00:23:40.244" v="3" actId="14100"/>
          <ac:spMkLst>
            <pc:docMk/>
            <pc:sldMk cId="806108618" sldId="261"/>
            <ac:spMk id="2" creationId="{C41F538A-035C-B83A-DC47-F60BFDE573FC}"/>
          </ac:spMkLst>
        </pc:spChg>
        <pc:spChg chg="mod">
          <ac:chgData name="Sharp, Jennifer" userId="866a7ae9-7570-47cc-b1df-5656d42f4b90" providerId="ADAL" clId="{93AB03C6-F713-4A30-8136-DD998C6B5F84}" dt="2023-04-01T00:34:31.848" v="114" actId="1076"/>
          <ac:spMkLst>
            <pc:docMk/>
            <pc:sldMk cId="806108618" sldId="261"/>
            <ac:spMk id="3" creationId="{2F19289A-67A2-E4A6-A924-63D364B81FDF}"/>
          </ac:spMkLst>
        </pc:spChg>
        <pc:picChg chg="add mod">
          <ac:chgData name="Sharp, Jennifer" userId="866a7ae9-7570-47cc-b1df-5656d42f4b90" providerId="ADAL" clId="{93AB03C6-F713-4A30-8136-DD998C6B5F84}" dt="2023-04-01T00:34:27.135" v="113" actId="1076"/>
          <ac:picMkLst>
            <pc:docMk/>
            <pc:sldMk cId="806108618" sldId="261"/>
            <ac:picMk id="4" creationId="{C695C87A-11E2-0EC7-3CC1-15B353C712AE}"/>
          </ac:picMkLst>
        </pc:picChg>
      </pc:sldChg>
      <pc:sldChg chg="addSp delSp modSp new mod delAnim modAnim">
        <pc:chgData name="Sharp, Jennifer" userId="866a7ae9-7570-47cc-b1df-5656d42f4b90" providerId="ADAL" clId="{93AB03C6-F713-4A30-8136-DD998C6B5F84}" dt="2023-04-01T00:52:15.764" v="491"/>
        <pc:sldMkLst>
          <pc:docMk/>
          <pc:sldMk cId="2321049302" sldId="262"/>
        </pc:sldMkLst>
        <pc:spChg chg="del mod">
          <ac:chgData name="Sharp, Jennifer" userId="866a7ae9-7570-47cc-b1df-5656d42f4b90" providerId="ADAL" clId="{93AB03C6-F713-4A30-8136-DD998C6B5F84}" dt="2023-04-01T00:27:01.055" v="50" actId="478"/>
          <ac:spMkLst>
            <pc:docMk/>
            <pc:sldMk cId="2321049302" sldId="262"/>
            <ac:spMk id="2" creationId="{449EC3FB-0D8E-989D-325C-D36DC0A35206}"/>
          </ac:spMkLst>
        </pc:spChg>
        <pc:spChg chg="mod">
          <ac:chgData name="Sharp, Jennifer" userId="866a7ae9-7570-47cc-b1df-5656d42f4b90" providerId="ADAL" clId="{93AB03C6-F713-4A30-8136-DD998C6B5F84}" dt="2023-04-01T00:31:19.041" v="80" actId="12"/>
          <ac:spMkLst>
            <pc:docMk/>
            <pc:sldMk cId="2321049302" sldId="262"/>
            <ac:spMk id="3" creationId="{70781D92-8893-EBE9-B635-E24CD04DD789}"/>
          </ac:spMkLst>
        </pc:spChg>
        <pc:spChg chg="add del mod">
          <ac:chgData name="Sharp, Jennifer" userId="866a7ae9-7570-47cc-b1df-5656d42f4b90" providerId="ADAL" clId="{93AB03C6-F713-4A30-8136-DD998C6B5F84}" dt="2023-04-01T00:27:03.469" v="51" actId="478"/>
          <ac:spMkLst>
            <pc:docMk/>
            <pc:sldMk cId="2321049302" sldId="262"/>
            <ac:spMk id="6" creationId="{7FFFA600-CF1B-CBAD-2947-C3912372321B}"/>
          </ac:spMkLst>
        </pc:spChg>
        <pc:spChg chg="add del mod">
          <ac:chgData name="Sharp, Jennifer" userId="866a7ae9-7570-47cc-b1df-5656d42f4b90" providerId="ADAL" clId="{93AB03C6-F713-4A30-8136-DD998C6B5F84}" dt="2023-04-01T00:50:40.546" v="467" actId="21"/>
          <ac:spMkLst>
            <pc:docMk/>
            <pc:sldMk cId="2321049302" sldId="262"/>
            <ac:spMk id="7" creationId="{0A91A935-9B14-D86B-1538-71EA1EC09E89}"/>
          </ac:spMkLst>
        </pc:spChg>
        <pc:picChg chg="add mod">
          <ac:chgData name="Sharp, Jennifer" userId="866a7ae9-7570-47cc-b1df-5656d42f4b90" providerId="ADAL" clId="{93AB03C6-F713-4A30-8136-DD998C6B5F84}" dt="2023-04-01T00:52:11.991" v="489" actId="14100"/>
          <ac:picMkLst>
            <pc:docMk/>
            <pc:sldMk cId="2321049302" sldId="262"/>
            <ac:picMk id="4" creationId="{EA7A744B-538B-8256-C8E5-64138A0943AA}"/>
          </ac:picMkLst>
        </pc:picChg>
        <pc:picChg chg="add del mod">
          <ac:chgData name="Sharp, Jennifer" userId="866a7ae9-7570-47cc-b1df-5656d42f4b90" providerId="ADAL" clId="{93AB03C6-F713-4A30-8136-DD998C6B5F84}" dt="2023-04-01T00:52:15.764" v="491"/>
          <ac:picMkLst>
            <pc:docMk/>
            <pc:sldMk cId="2321049302" sldId="262"/>
            <ac:picMk id="8" creationId="{F472259A-7D55-6348-E0B9-6A98E586C8A4}"/>
          </ac:picMkLst>
        </pc:picChg>
      </pc:sldChg>
      <pc:sldChg chg="addSp delSp modSp new mod modAnim">
        <pc:chgData name="Sharp, Jennifer" userId="866a7ae9-7570-47cc-b1df-5656d42f4b90" providerId="ADAL" clId="{93AB03C6-F713-4A30-8136-DD998C6B5F84}" dt="2023-04-01T02:02:59.117" v="692" actId="14100"/>
        <pc:sldMkLst>
          <pc:docMk/>
          <pc:sldMk cId="4114314545" sldId="263"/>
        </pc:sldMkLst>
        <pc:spChg chg="del">
          <ac:chgData name="Sharp, Jennifer" userId="866a7ae9-7570-47cc-b1df-5656d42f4b90" providerId="ADAL" clId="{93AB03C6-F713-4A30-8136-DD998C6B5F84}" dt="2023-04-01T00:32:17.322" v="88" actId="478"/>
          <ac:spMkLst>
            <pc:docMk/>
            <pc:sldMk cId="4114314545" sldId="263"/>
            <ac:spMk id="2" creationId="{E8666306-9793-9BC7-3210-75D728E10421}"/>
          </ac:spMkLst>
        </pc:spChg>
        <pc:spChg chg="mod">
          <ac:chgData name="Sharp, Jennifer" userId="866a7ae9-7570-47cc-b1df-5656d42f4b90" providerId="ADAL" clId="{93AB03C6-F713-4A30-8136-DD998C6B5F84}" dt="2023-04-01T02:02:53.931" v="690" actId="5793"/>
          <ac:spMkLst>
            <pc:docMk/>
            <pc:sldMk cId="4114314545" sldId="263"/>
            <ac:spMk id="3" creationId="{895EFC3F-C486-95D6-AB63-2DBF8A9B6A79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12" creationId="{CF0C8EE7-9D2C-9B15-094C-A55A1C2843E7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13" creationId="{E6C7B245-3949-80EE-9C4C-4AA826C9EB37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14" creationId="{218C1D86-0921-ED5B-1DED-59615D0833A0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15" creationId="{8FE3E010-D193-E8B8-E40C-61347FADAC84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16" creationId="{F45771B8-95C0-2C8E-F78D-EC4F62D4C98B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18" creationId="{BADC8A6F-8E3A-8334-B801-FD64F2CC64BA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19" creationId="{301009ED-7EE2-0D0F-C352-6B230EE436CC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21" creationId="{F904DDA3-2716-D40C-DB5A-3CC7B3A5F8DE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22" creationId="{C6E4B3AE-D84B-9664-F662-A6C7721396F8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24" creationId="{D9B0C2D0-CE50-7DD8-8B32-A9342F20454C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25" creationId="{895AEFF2-36DD-2B73-6DC0-1ED114ABF36F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27" creationId="{D28E995C-3D85-D512-8393-CBF9516CD92A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28" creationId="{4B726767-8180-48FA-E851-6420C67545F6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30" creationId="{E004B10D-DECA-B2F3-E64F-C219B08CF2F8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31" creationId="{EC133C9D-A045-D711-E786-F11798B10B65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33" creationId="{6620FF4A-69A4-3150-DE71-473BA05C8B31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34" creationId="{E495412A-5121-C0FD-7FC6-C5D29DA48E56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36" creationId="{41ED773A-5A1D-1799-4165-F653B057FC97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38" creationId="{BB1F46DD-6C62-C50B-1782-C6001440B38F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39" creationId="{E67536EE-B583-6AC5-562D-919471531576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40" creationId="{A39DE1AD-D34D-C8EB-5C11-A7E096991F26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41" creationId="{A8809FF5-CDDC-5651-B9D4-798A23333787}"/>
          </ac:spMkLst>
        </pc:spChg>
        <pc:spChg chg="mod">
          <ac:chgData name="Sharp, Jennifer" userId="866a7ae9-7570-47cc-b1df-5656d42f4b90" providerId="ADAL" clId="{93AB03C6-F713-4A30-8136-DD998C6B5F84}" dt="2023-04-01T02:02:59.117" v="692" actId="14100"/>
          <ac:spMkLst>
            <pc:docMk/>
            <pc:sldMk cId="4114314545" sldId="263"/>
            <ac:spMk id="42" creationId="{EC63C92B-4413-AC14-0D4B-3078277C9DCD}"/>
          </ac:spMkLst>
        </pc:spChg>
        <pc:grpChg chg="add 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4" creationId="{C2C6B66B-030D-EBB4-1027-D014F973ED4B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5" creationId="{F46FDD3B-3B3D-3060-4091-42CDD01B5E55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7" creationId="{D4C9F1DE-8534-AD65-50ED-4EA601048DCC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8" creationId="{EA84FF22-8E84-4183-1F36-28B9F73F7B13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9" creationId="{52BB8E73-044D-A72E-8FAA-598257CDAFCC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10" creationId="{11C5B72B-7989-4260-DC80-F3FE8DD112A7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11" creationId="{B828A28F-1EAF-A633-56DC-B5DAC8D43AEA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17" creationId="{9CEC3F13-D7A8-AFB8-1D25-8E71CDD8ACF0}"/>
          </ac:grpSpMkLst>
        </pc:grpChg>
        <pc:grpChg chg="mod">
          <ac:chgData name="Sharp, Jennifer" userId="866a7ae9-7570-47cc-b1df-5656d42f4b90" providerId="ADAL" clId="{93AB03C6-F713-4A30-8136-DD998C6B5F84}" dt="2023-04-01T02:02:59.117" v="692" actId="14100"/>
          <ac:grpSpMkLst>
            <pc:docMk/>
            <pc:sldMk cId="4114314545" sldId="263"/>
            <ac:grpSpMk id="35" creationId="{04BD8DE7-D5BE-CC33-91E9-E1B327B1B9F7}"/>
          </ac:grpSpMkLst>
        </pc:grpChg>
        <pc:picChg chg="mod">
          <ac:chgData name="Sharp, Jennifer" userId="866a7ae9-7570-47cc-b1df-5656d42f4b90" providerId="ADAL" clId="{93AB03C6-F713-4A30-8136-DD998C6B5F84}" dt="2023-04-01T02:02:59.117" v="692" actId="14100"/>
          <ac:picMkLst>
            <pc:docMk/>
            <pc:sldMk cId="4114314545" sldId="263"/>
            <ac:picMk id="6" creationId="{1A1B189B-2724-50ED-DB54-ED0F7D3658F5}"/>
          </ac:picMkLst>
        </pc:picChg>
        <pc:picChg chg="mod">
          <ac:chgData name="Sharp, Jennifer" userId="866a7ae9-7570-47cc-b1df-5656d42f4b90" providerId="ADAL" clId="{93AB03C6-F713-4A30-8136-DD998C6B5F84}" dt="2023-04-01T02:02:59.117" v="692" actId="14100"/>
          <ac:picMkLst>
            <pc:docMk/>
            <pc:sldMk cId="4114314545" sldId="263"/>
            <ac:picMk id="20" creationId="{0D27E6D8-A51A-0DC8-F8C1-377595950F60}"/>
          </ac:picMkLst>
        </pc:picChg>
        <pc:picChg chg="mod">
          <ac:chgData name="Sharp, Jennifer" userId="866a7ae9-7570-47cc-b1df-5656d42f4b90" providerId="ADAL" clId="{93AB03C6-F713-4A30-8136-DD998C6B5F84}" dt="2023-04-01T02:02:59.117" v="692" actId="14100"/>
          <ac:picMkLst>
            <pc:docMk/>
            <pc:sldMk cId="4114314545" sldId="263"/>
            <ac:picMk id="23" creationId="{6587A070-5568-E156-EB4E-F3046DAD7F59}"/>
          </ac:picMkLst>
        </pc:picChg>
        <pc:picChg chg="mod">
          <ac:chgData name="Sharp, Jennifer" userId="866a7ae9-7570-47cc-b1df-5656d42f4b90" providerId="ADAL" clId="{93AB03C6-F713-4A30-8136-DD998C6B5F84}" dt="2023-04-01T02:02:59.117" v="692" actId="14100"/>
          <ac:picMkLst>
            <pc:docMk/>
            <pc:sldMk cId="4114314545" sldId="263"/>
            <ac:picMk id="26" creationId="{7519B88B-2944-D919-5146-494FA5D87179}"/>
          </ac:picMkLst>
        </pc:picChg>
        <pc:picChg chg="mod">
          <ac:chgData name="Sharp, Jennifer" userId="866a7ae9-7570-47cc-b1df-5656d42f4b90" providerId="ADAL" clId="{93AB03C6-F713-4A30-8136-DD998C6B5F84}" dt="2023-04-01T02:02:59.117" v="692" actId="14100"/>
          <ac:picMkLst>
            <pc:docMk/>
            <pc:sldMk cId="4114314545" sldId="263"/>
            <ac:picMk id="29" creationId="{D016ADB2-A7BA-B5AB-67E8-28E54B088AF0}"/>
          </ac:picMkLst>
        </pc:picChg>
        <pc:picChg chg="mod">
          <ac:chgData name="Sharp, Jennifer" userId="866a7ae9-7570-47cc-b1df-5656d42f4b90" providerId="ADAL" clId="{93AB03C6-F713-4A30-8136-DD998C6B5F84}" dt="2023-04-01T02:02:59.117" v="692" actId="14100"/>
          <ac:picMkLst>
            <pc:docMk/>
            <pc:sldMk cId="4114314545" sldId="263"/>
            <ac:picMk id="32" creationId="{12F9484C-C2D6-6200-7E48-BCEC128D9251}"/>
          </ac:picMkLst>
        </pc:picChg>
        <pc:picChg chg="mod">
          <ac:chgData name="Sharp, Jennifer" userId="866a7ae9-7570-47cc-b1df-5656d42f4b90" providerId="ADAL" clId="{93AB03C6-F713-4A30-8136-DD998C6B5F84}" dt="2023-04-01T02:02:59.117" v="692" actId="14100"/>
          <ac:picMkLst>
            <pc:docMk/>
            <pc:sldMk cId="4114314545" sldId="263"/>
            <ac:picMk id="37" creationId="{D2E0E8DE-42C0-36B0-A6D3-10B88227E4EA}"/>
          </ac:picMkLst>
        </pc:picChg>
      </pc:sldChg>
      <pc:sldChg chg="addSp modSp new mod modAnim">
        <pc:chgData name="Sharp, Jennifer" userId="866a7ae9-7570-47cc-b1df-5656d42f4b90" providerId="ADAL" clId="{93AB03C6-F713-4A30-8136-DD998C6B5F84}" dt="2023-04-01T00:47:53.953" v="443" actId="20577"/>
        <pc:sldMkLst>
          <pc:docMk/>
          <pc:sldMk cId="1795131268" sldId="264"/>
        </pc:sldMkLst>
        <pc:spChg chg="mod">
          <ac:chgData name="Sharp, Jennifer" userId="866a7ae9-7570-47cc-b1df-5656d42f4b90" providerId="ADAL" clId="{93AB03C6-F713-4A30-8136-DD998C6B5F84}" dt="2023-04-01T00:34:54.304" v="142" actId="1076"/>
          <ac:spMkLst>
            <pc:docMk/>
            <pc:sldMk cId="1795131268" sldId="264"/>
            <ac:spMk id="2" creationId="{F33C8F85-631B-C72C-EEF1-1CBC6E866ADB}"/>
          </ac:spMkLst>
        </pc:spChg>
        <pc:spChg chg="mod">
          <ac:chgData name="Sharp, Jennifer" userId="866a7ae9-7570-47cc-b1df-5656d42f4b90" providerId="ADAL" clId="{93AB03C6-F713-4A30-8136-DD998C6B5F84}" dt="2023-04-01T00:47:53.953" v="443" actId="20577"/>
          <ac:spMkLst>
            <pc:docMk/>
            <pc:sldMk cId="1795131268" sldId="264"/>
            <ac:spMk id="3" creationId="{016BA1D6-3CA3-7679-9CB6-9040B9984A16}"/>
          </ac:spMkLst>
        </pc:spChg>
        <pc:picChg chg="add mod">
          <ac:chgData name="Sharp, Jennifer" userId="866a7ae9-7570-47cc-b1df-5656d42f4b90" providerId="ADAL" clId="{93AB03C6-F713-4A30-8136-DD998C6B5F84}" dt="2023-04-01T00:39:48.431" v="328" actId="1076"/>
          <ac:picMkLst>
            <pc:docMk/>
            <pc:sldMk cId="1795131268" sldId="264"/>
            <ac:picMk id="4" creationId="{25037F7E-6093-5DFA-4BA3-4EB638969C36}"/>
          </ac:picMkLst>
        </pc:picChg>
      </pc:sldChg>
      <pc:sldChg chg="addSp delSp modSp new mod modAnim">
        <pc:chgData name="Sharp, Jennifer" userId="866a7ae9-7570-47cc-b1df-5656d42f4b90" providerId="ADAL" clId="{93AB03C6-F713-4A30-8136-DD998C6B5F84}" dt="2023-04-01T00:44:45.507" v="400"/>
        <pc:sldMkLst>
          <pc:docMk/>
          <pc:sldMk cId="3049226315" sldId="265"/>
        </pc:sldMkLst>
        <pc:spChg chg="del">
          <ac:chgData name="Sharp, Jennifer" userId="866a7ae9-7570-47cc-b1df-5656d42f4b90" providerId="ADAL" clId="{93AB03C6-F713-4A30-8136-DD998C6B5F84}" dt="2023-04-01T00:41:06.464" v="332" actId="478"/>
          <ac:spMkLst>
            <pc:docMk/>
            <pc:sldMk cId="3049226315" sldId="265"/>
            <ac:spMk id="2" creationId="{3D6F3A8B-D6F2-8FD0-DB2B-C2AE20A1134D}"/>
          </ac:spMkLst>
        </pc:spChg>
        <pc:spChg chg="mod">
          <ac:chgData name="Sharp, Jennifer" userId="866a7ae9-7570-47cc-b1df-5656d42f4b90" providerId="ADAL" clId="{93AB03C6-F713-4A30-8136-DD998C6B5F84}" dt="2023-04-01T00:41:23.190" v="358" actId="20577"/>
          <ac:spMkLst>
            <pc:docMk/>
            <pc:sldMk cId="3049226315" sldId="265"/>
            <ac:spMk id="3" creationId="{341D815F-F2ED-F1B4-9F06-795B16EF772C}"/>
          </ac:spMkLst>
        </pc:spChg>
        <pc:picChg chg="add mod">
          <ac:chgData name="Sharp, Jennifer" userId="866a7ae9-7570-47cc-b1df-5656d42f4b90" providerId="ADAL" clId="{93AB03C6-F713-4A30-8136-DD998C6B5F84}" dt="2023-04-01T00:41:31.791" v="360" actId="1076"/>
          <ac:picMkLst>
            <pc:docMk/>
            <pc:sldMk cId="3049226315" sldId="265"/>
            <ac:picMk id="4" creationId="{E7E5FFB9-FC69-51A7-A3E7-CEF99BB905E4}"/>
          </ac:picMkLst>
        </pc:picChg>
      </pc:sldChg>
      <pc:sldChg chg="addSp modSp new mod modAnim">
        <pc:chgData name="Sharp, Jennifer" userId="866a7ae9-7570-47cc-b1df-5656d42f4b90" providerId="ADAL" clId="{93AB03C6-F713-4A30-8136-DD998C6B5F84}" dt="2023-04-01T00:44:29.403" v="398"/>
        <pc:sldMkLst>
          <pc:docMk/>
          <pc:sldMk cId="2969401721" sldId="266"/>
        </pc:sldMkLst>
        <pc:spChg chg="mod">
          <ac:chgData name="Sharp, Jennifer" userId="866a7ae9-7570-47cc-b1df-5656d42f4b90" providerId="ADAL" clId="{93AB03C6-F713-4A30-8136-DD998C6B5F84}" dt="2023-04-01T00:44:09.304" v="393" actId="14100"/>
          <ac:spMkLst>
            <pc:docMk/>
            <pc:sldMk cId="2969401721" sldId="266"/>
            <ac:spMk id="2" creationId="{DDCF4E77-5415-F6E6-3E9A-C247BD645A96}"/>
          </ac:spMkLst>
        </pc:spChg>
        <pc:spChg chg="mod">
          <ac:chgData name="Sharp, Jennifer" userId="866a7ae9-7570-47cc-b1df-5656d42f4b90" providerId="ADAL" clId="{93AB03C6-F713-4A30-8136-DD998C6B5F84}" dt="2023-04-01T00:44:14.446" v="394" actId="403"/>
          <ac:spMkLst>
            <pc:docMk/>
            <pc:sldMk cId="2969401721" sldId="266"/>
            <ac:spMk id="3" creationId="{30E101E8-EA02-CD0C-25E9-27079193D971}"/>
          </ac:spMkLst>
        </pc:spChg>
        <pc:picChg chg="add mod">
          <ac:chgData name="Sharp, Jennifer" userId="866a7ae9-7570-47cc-b1df-5656d42f4b90" providerId="ADAL" clId="{93AB03C6-F713-4A30-8136-DD998C6B5F84}" dt="2023-04-01T00:44:04.897" v="392" actId="1076"/>
          <ac:picMkLst>
            <pc:docMk/>
            <pc:sldMk cId="2969401721" sldId="266"/>
            <ac:picMk id="5" creationId="{D89B5A33-77F5-89DE-2633-900B988C35B6}"/>
          </ac:picMkLst>
        </pc:picChg>
      </pc:sldChg>
      <pc:sldChg chg="addSp modSp new mod modAnim">
        <pc:chgData name="Sharp, Jennifer" userId="866a7ae9-7570-47cc-b1df-5656d42f4b90" providerId="ADAL" clId="{93AB03C6-F713-4A30-8136-DD998C6B5F84}" dt="2023-04-01T02:10:00.517" v="838" actId="14100"/>
        <pc:sldMkLst>
          <pc:docMk/>
          <pc:sldMk cId="3987109510" sldId="267"/>
        </pc:sldMkLst>
        <pc:spChg chg="mod">
          <ac:chgData name="Sharp, Jennifer" userId="866a7ae9-7570-47cc-b1df-5656d42f4b90" providerId="ADAL" clId="{93AB03C6-F713-4A30-8136-DD998C6B5F84}" dt="2023-04-01T02:10:00.517" v="838" actId="14100"/>
          <ac:spMkLst>
            <pc:docMk/>
            <pc:sldMk cId="3987109510" sldId="267"/>
            <ac:spMk id="2" creationId="{AA94E005-24B1-AA47-A6A4-8DDF8A0F40C5}"/>
          </ac:spMkLst>
        </pc:spChg>
        <pc:spChg chg="mod">
          <ac:chgData name="Sharp, Jennifer" userId="866a7ae9-7570-47cc-b1df-5656d42f4b90" providerId="ADAL" clId="{93AB03C6-F713-4A30-8136-DD998C6B5F84}" dt="2023-04-01T02:09:47.220" v="835" actId="14100"/>
          <ac:spMkLst>
            <pc:docMk/>
            <pc:sldMk cId="3987109510" sldId="267"/>
            <ac:spMk id="3" creationId="{3C1B186E-869F-F74A-DAE8-3ABE1B4BB4C0}"/>
          </ac:spMkLst>
        </pc:spChg>
        <pc:picChg chg="add mod">
          <ac:chgData name="Sharp, Jennifer" userId="866a7ae9-7570-47cc-b1df-5656d42f4b90" providerId="ADAL" clId="{93AB03C6-F713-4A30-8136-DD998C6B5F84}" dt="2023-04-01T02:09:39.443" v="833" actId="1076"/>
          <ac:picMkLst>
            <pc:docMk/>
            <pc:sldMk cId="3987109510" sldId="267"/>
            <ac:picMk id="4" creationId="{8AD91F86-C638-00CA-71F1-A8508F96DB0B}"/>
          </ac:picMkLst>
        </pc:picChg>
      </pc:sldChg>
      <pc:sldChg chg="addSp delSp modSp new mod modAnim">
        <pc:chgData name="Sharp, Jennifer" userId="866a7ae9-7570-47cc-b1df-5656d42f4b90" providerId="ADAL" clId="{93AB03C6-F713-4A30-8136-DD998C6B5F84}" dt="2023-04-01T00:52:45.126" v="500"/>
        <pc:sldMkLst>
          <pc:docMk/>
          <pc:sldMk cId="276452091" sldId="268"/>
        </pc:sldMkLst>
        <pc:spChg chg="del">
          <ac:chgData name="Sharp, Jennifer" userId="866a7ae9-7570-47cc-b1df-5656d42f4b90" providerId="ADAL" clId="{93AB03C6-F713-4A30-8136-DD998C6B5F84}" dt="2023-04-01T00:50:44.732" v="468" actId="478"/>
          <ac:spMkLst>
            <pc:docMk/>
            <pc:sldMk cId="276452091" sldId="268"/>
            <ac:spMk id="2" creationId="{7B03B568-2FB4-FD03-06D3-D1A6A50AF18B}"/>
          </ac:spMkLst>
        </pc:spChg>
        <pc:spChg chg="del mod">
          <ac:chgData name="Sharp, Jennifer" userId="866a7ae9-7570-47cc-b1df-5656d42f4b90" providerId="ADAL" clId="{93AB03C6-F713-4A30-8136-DD998C6B5F84}" dt="2023-04-01T00:51:35.219" v="481" actId="478"/>
          <ac:spMkLst>
            <pc:docMk/>
            <pc:sldMk cId="276452091" sldId="268"/>
            <ac:spMk id="3" creationId="{2C9DCD2C-717D-2F09-A1D5-83E4E1D77E83}"/>
          </ac:spMkLst>
        </pc:spChg>
        <pc:spChg chg="add mod">
          <ac:chgData name="Sharp, Jennifer" userId="866a7ae9-7570-47cc-b1df-5656d42f4b90" providerId="ADAL" clId="{93AB03C6-F713-4A30-8136-DD998C6B5F84}" dt="2023-04-01T00:52:02.520" v="487" actId="1076"/>
          <ac:spMkLst>
            <pc:docMk/>
            <pc:sldMk cId="276452091" sldId="268"/>
            <ac:spMk id="4" creationId="{759B4343-1831-DE24-B626-57582D45B6EA}"/>
          </ac:spMkLst>
        </pc:spChg>
        <pc:spChg chg="add del mod">
          <ac:chgData name="Sharp, Jennifer" userId="866a7ae9-7570-47cc-b1df-5656d42f4b90" providerId="ADAL" clId="{93AB03C6-F713-4A30-8136-DD998C6B5F84}" dt="2023-04-01T00:51:39.972" v="482" actId="478"/>
          <ac:spMkLst>
            <pc:docMk/>
            <pc:sldMk cId="276452091" sldId="268"/>
            <ac:spMk id="6" creationId="{50E00C83-F68A-1C97-1C7D-CD7D297EE4B4}"/>
          </ac:spMkLst>
        </pc:spChg>
        <pc:picChg chg="add mod">
          <ac:chgData name="Sharp, Jennifer" userId="866a7ae9-7570-47cc-b1df-5656d42f4b90" providerId="ADAL" clId="{93AB03C6-F713-4A30-8136-DD998C6B5F84}" dt="2023-04-01T00:52:22.678" v="495" actId="1076"/>
          <ac:picMkLst>
            <pc:docMk/>
            <pc:sldMk cId="276452091" sldId="268"/>
            <ac:picMk id="7" creationId="{2812D263-6497-54B4-AC0B-6BAEF3F3ECC6}"/>
          </ac:picMkLst>
        </pc:picChg>
      </pc:sldChg>
      <pc:sldChg chg="addSp delSp modSp new mod modAnim">
        <pc:chgData name="Sharp, Jennifer" userId="866a7ae9-7570-47cc-b1df-5656d42f4b90" providerId="ADAL" clId="{93AB03C6-F713-4A30-8136-DD998C6B5F84}" dt="2023-04-01T02:07:38.497" v="823" actId="6549"/>
        <pc:sldMkLst>
          <pc:docMk/>
          <pc:sldMk cId="73411663" sldId="269"/>
        </pc:sldMkLst>
        <pc:spChg chg="del">
          <ac:chgData name="Sharp, Jennifer" userId="866a7ae9-7570-47cc-b1df-5656d42f4b90" providerId="ADAL" clId="{93AB03C6-F713-4A30-8136-DD998C6B5F84}" dt="2023-04-01T00:56:36.262" v="526" actId="478"/>
          <ac:spMkLst>
            <pc:docMk/>
            <pc:sldMk cId="73411663" sldId="269"/>
            <ac:spMk id="2" creationId="{809BD2FC-F950-ACE3-1F6C-F28C7D0EDF29}"/>
          </ac:spMkLst>
        </pc:spChg>
        <pc:spChg chg="mod">
          <ac:chgData name="Sharp, Jennifer" userId="866a7ae9-7570-47cc-b1df-5656d42f4b90" providerId="ADAL" clId="{93AB03C6-F713-4A30-8136-DD998C6B5F84}" dt="2023-04-01T02:07:38.497" v="823" actId="6549"/>
          <ac:spMkLst>
            <pc:docMk/>
            <pc:sldMk cId="73411663" sldId="269"/>
            <ac:spMk id="3" creationId="{2260F5CB-1313-FCC0-BDFF-031135A20948}"/>
          </ac:spMkLst>
        </pc:spChg>
        <pc:picChg chg="add mod">
          <ac:chgData name="Sharp, Jennifer" userId="866a7ae9-7570-47cc-b1df-5656d42f4b90" providerId="ADAL" clId="{93AB03C6-F713-4A30-8136-DD998C6B5F84}" dt="2023-04-01T00:57:20.484" v="537" actId="1582"/>
          <ac:picMkLst>
            <pc:docMk/>
            <pc:sldMk cId="73411663" sldId="269"/>
            <ac:picMk id="4" creationId="{FA735184-6B0C-7F2C-2DCA-8179FA900D02}"/>
          </ac:picMkLst>
        </pc:picChg>
        <pc:picChg chg="add mod">
          <ac:chgData name="Sharp, Jennifer" userId="866a7ae9-7570-47cc-b1df-5656d42f4b90" providerId="ADAL" clId="{93AB03C6-F713-4A30-8136-DD998C6B5F84}" dt="2023-04-01T00:57:32.193" v="539" actId="1582"/>
          <ac:picMkLst>
            <pc:docMk/>
            <pc:sldMk cId="73411663" sldId="269"/>
            <ac:picMk id="5" creationId="{F384E310-0B29-32A5-C3AA-D084013AF246}"/>
          </ac:picMkLst>
        </pc:picChg>
      </pc:sldChg>
      <pc:sldChg chg="addSp delSp modSp new mod">
        <pc:chgData name="Sharp, Jennifer" userId="866a7ae9-7570-47cc-b1df-5656d42f4b90" providerId="ADAL" clId="{93AB03C6-F713-4A30-8136-DD998C6B5F84}" dt="2023-04-01T01:03:24.475" v="603"/>
        <pc:sldMkLst>
          <pc:docMk/>
          <pc:sldMk cId="2382050300" sldId="270"/>
        </pc:sldMkLst>
        <pc:spChg chg="mod">
          <ac:chgData name="Sharp, Jennifer" userId="866a7ae9-7570-47cc-b1df-5656d42f4b90" providerId="ADAL" clId="{93AB03C6-F713-4A30-8136-DD998C6B5F84}" dt="2023-04-01T01:02:08.502" v="596" actId="20577"/>
          <ac:spMkLst>
            <pc:docMk/>
            <pc:sldMk cId="2382050300" sldId="270"/>
            <ac:spMk id="2" creationId="{F73DCC0C-AC22-4FFC-FF3B-E2DD88582DFB}"/>
          </ac:spMkLst>
        </pc:spChg>
        <pc:spChg chg="del">
          <ac:chgData name="Sharp, Jennifer" userId="866a7ae9-7570-47cc-b1df-5656d42f4b90" providerId="ADAL" clId="{93AB03C6-F713-4A30-8136-DD998C6B5F84}" dt="2023-04-01T01:02:30.293" v="597" actId="478"/>
          <ac:spMkLst>
            <pc:docMk/>
            <pc:sldMk cId="2382050300" sldId="270"/>
            <ac:spMk id="3" creationId="{5CD724BA-2DC8-A69C-8C32-1E7D9A6279EC}"/>
          </ac:spMkLst>
        </pc:spChg>
        <pc:picChg chg="add del mod">
          <ac:chgData name="Sharp, Jennifer" userId="866a7ae9-7570-47cc-b1df-5656d42f4b90" providerId="ADAL" clId="{93AB03C6-F713-4A30-8136-DD998C6B5F84}" dt="2023-04-01T01:03:09.237" v="600" actId="478"/>
          <ac:picMkLst>
            <pc:docMk/>
            <pc:sldMk cId="2382050300" sldId="270"/>
            <ac:picMk id="5" creationId="{33E50A51-9EE1-0058-96AB-F107C0D6DD0F}"/>
          </ac:picMkLst>
        </pc:picChg>
        <pc:picChg chg="add mod">
          <ac:chgData name="Sharp, Jennifer" userId="866a7ae9-7570-47cc-b1df-5656d42f4b90" providerId="ADAL" clId="{93AB03C6-F713-4A30-8136-DD998C6B5F84}" dt="2023-04-01T01:03:24.475" v="603"/>
          <ac:picMkLst>
            <pc:docMk/>
            <pc:sldMk cId="2382050300" sldId="270"/>
            <ac:picMk id="7" creationId="{38CE58DA-20BC-838E-DEA1-EC5EEF1B6860}"/>
          </ac:picMkLst>
        </pc:picChg>
      </pc:sldChg>
      <pc:sldChg chg="modSp new mod">
        <pc:chgData name="Sharp, Jennifer" userId="866a7ae9-7570-47cc-b1df-5656d42f4b90" providerId="ADAL" clId="{93AB03C6-F713-4A30-8136-DD998C6B5F84}" dt="2023-04-01T01:41:17.517" v="631" actId="403"/>
        <pc:sldMkLst>
          <pc:docMk/>
          <pc:sldMk cId="499475212" sldId="271"/>
        </pc:sldMkLst>
        <pc:spChg chg="mod">
          <ac:chgData name="Sharp, Jennifer" userId="866a7ae9-7570-47cc-b1df-5656d42f4b90" providerId="ADAL" clId="{93AB03C6-F713-4A30-8136-DD998C6B5F84}" dt="2023-04-01T01:37:32.394" v="627" actId="1076"/>
          <ac:spMkLst>
            <pc:docMk/>
            <pc:sldMk cId="499475212" sldId="271"/>
            <ac:spMk id="2" creationId="{E71DA225-075D-D697-1950-1A1798F4326B}"/>
          </ac:spMkLst>
        </pc:spChg>
        <pc:spChg chg="mod">
          <ac:chgData name="Sharp, Jennifer" userId="866a7ae9-7570-47cc-b1df-5656d42f4b90" providerId="ADAL" clId="{93AB03C6-F713-4A30-8136-DD998C6B5F84}" dt="2023-04-01T01:41:17.517" v="631" actId="403"/>
          <ac:spMkLst>
            <pc:docMk/>
            <pc:sldMk cId="499475212" sldId="271"/>
            <ac:spMk id="3" creationId="{372DBAD9-475A-4CC6-42F2-14C6097D7DB8}"/>
          </ac:spMkLst>
        </pc:spChg>
      </pc:sldChg>
      <pc:sldChg chg="addSp delSp modSp new mod">
        <pc:chgData name="Sharp, Jennifer" userId="866a7ae9-7570-47cc-b1df-5656d42f4b90" providerId="ADAL" clId="{93AB03C6-F713-4A30-8136-DD998C6B5F84}" dt="2023-04-01T01:47:03.974" v="680" actId="1076"/>
        <pc:sldMkLst>
          <pc:docMk/>
          <pc:sldMk cId="3787164890" sldId="272"/>
        </pc:sldMkLst>
        <pc:spChg chg="mod">
          <ac:chgData name="Sharp, Jennifer" userId="866a7ae9-7570-47cc-b1df-5656d42f4b90" providerId="ADAL" clId="{93AB03C6-F713-4A30-8136-DD998C6B5F84}" dt="2023-04-01T01:45:05.447" v="663" actId="1076"/>
          <ac:spMkLst>
            <pc:docMk/>
            <pc:sldMk cId="3787164890" sldId="272"/>
            <ac:spMk id="2" creationId="{C82782F7-ACAC-7A3E-85F2-3A82E43D8AC9}"/>
          </ac:spMkLst>
        </pc:spChg>
        <pc:spChg chg="del">
          <ac:chgData name="Sharp, Jennifer" userId="866a7ae9-7570-47cc-b1df-5656d42f4b90" providerId="ADAL" clId="{93AB03C6-F713-4A30-8136-DD998C6B5F84}" dt="2023-04-01T01:46:36.893" v="675" actId="478"/>
          <ac:spMkLst>
            <pc:docMk/>
            <pc:sldMk cId="3787164890" sldId="272"/>
            <ac:spMk id="3" creationId="{2D9D166A-1F16-488E-92C7-0EB7DC39DA5E}"/>
          </ac:spMkLst>
        </pc:spChg>
        <pc:graphicFrameChg chg="add del mod modGraphic">
          <ac:chgData name="Sharp, Jennifer" userId="866a7ae9-7570-47cc-b1df-5656d42f4b90" providerId="ADAL" clId="{93AB03C6-F713-4A30-8136-DD998C6B5F84}" dt="2023-04-01T01:46:30.432" v="673" actId="478"/>
          <ac:graphicFrameMkLst>
            <pc:docMk/>
            <pc:sldMk cId="3787164890" sldId="272"/>
            <ac:graphicFrameMk id="4" creationId="{4E65191D-00B2-2E9E-5E20-FE9C50F34560}"/>
          </ac:graphicFrameMkLst>
        </pc:graphicFrameChg>
        <pc:picChg chg="add mod">
          <ac:chgData name="Sharp, Jennifer" userId="866a7ae9-7570-47cc-b1df-5656d42f4b90" providerId="ADAL" clId="{93AB03C6-F713-4A30-8136-DD998C6B5F84}" dt="2023-04-01T01:47:03.974" v="680" actId="1076"/>
          <ac:picMkLst>
            <pc:docMk/>
            <pc:sldMk cId="3787164890" sldId="272"/>
            <ac:picMk id="6" creationId="{70CF945F-1B5E-B549-F373-B5AD367E94EB}"/>
          </ac:picMkLst>
        </pc:picChg>
      </pc:sldChg>
      <pc:sldChg chg="modSp add del mod">
        <pc:chgData name="Sharp, Jennifer" userId="866a7ae9-7570-47cc-b1df-5656d42f4b90" providerId="ADAL" clId="{93AB03C6-F713-4A30-8136-DD998C6B5F84}" dt="2023-04-01T01:46:31.824" v="674" actId="47"/>
        <pc:sldMkLst>
          <pc:docMk/>
          <pc:sldMk cId="2012884465" sldId="277"/>
        </pc:sldMkLst>
        <pc:graphicFrameChg chg="mod modGraphic">
          <ac:chgData name="Sharp, Jennifer" userId="866a7ae9-7570-47cc-b1df-5656d42f4b90" providerId="ADAL" clId="{93AB03C6-F713-4A30-8136-DD998C6B5F84}" dt="2023-04-01T01:46:12.478" v="670" actId="14100"/>
          <ac:graphicFrameMkLst>
            <pc:docMk/>
            <pc:sldMk cId="2012884465" sldId="277"/>
            <ac:graphicFrameMk id="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4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9224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09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887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887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2365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725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82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332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30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29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834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862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142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048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425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03C47-AA43-4015-A8B3-4678A7B10201}" type="datetimeFigureOut">
              <a:rPr lang="en-CA" smtClean="0"/>
              <a:t>2023-03-31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C90D42-F067-4A98-8DF1-4D5ECA8655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20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ZbUscKjJKF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d67-my.sharepoint.com/personal/jsharp_sd67_bc_ca/Documents/Documents/Biology%2011/Assignments/Cladogram_answer_key.ppt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s.org/wgbh/nova/labs/lab/evolutio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E552-656C-C747-6F86-2C80D3678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1" y="600075"/>
            <a:ext cx="9752012" cy="1638300"/>
          </a:xfrm>
        </p:spPr>
        <p:txBody>
          <a:bodyPr>
            <a:normAutofit/>
          </a:bodyPr>
          <a:lstStyle/>
          <a:p>
            <a:r>
              <a:rPr lang="en-US" sz="4400" dirty="0"/>
              <a:t>Phylogenetic Trees &amp; Cladograms</a:t>
            </a:r>
            <a:endParaRPr lang="en-C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553B4-6441-2707-376C-1BD51A86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812" y="2100262"/>
            <a:ext cx="5532437" cy="54578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Many biologists use these terms interchangeably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ea typeface="ＭＳ Ｐゴシック" panose="020B0600070205080204" pitchFamily="34" charset="-128"/>
              </a:rPr>
              <a:t>Both are based on ancestral relationships</a:t>
            </a:r>
          </a:p>
          <a:p>
            <a:r>
              <a:rPr lang="en-CA" sz="3000" dirty="0"/>
              <a:t>Both show how alike or similar organisms might be.</a:t>
            </a:r>
          </a:p>
          <a:p>
            <a:pPr marL="0" indent="0">
              <a:buNone/>
            </a:pPr>
            <a:endParaRPr lang="en-CA" sz="3000" dirty="0"/>
          </a:p>
          <a:p>
            <a:endParaRPr lang="en-CA" sz="3000" dirty="0"/>
          </a:p>
        </p:txBody>
      </p:sp>
      <p:pic>
        <p:nvPicPr>
          <p:cNvPr id="4" name="Picture 2" descr="Cladograms and Phylogenetic Trees: Evolution Classifications - Video &amp;  Lesson Transcript | Study.com">
            <a:extLst>
              <a:ext uri="{FF2B5EF4-FFF2-40B4-BE49-F238E27FC236}">
                <a16:creationId xmlns:a16="http://schemas.microsoft.com/office/drawing/2014/main" id="{0DD23E06-3D53-246D-FD88-7DB4A4753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293" y="2238375"/>
            <a:ext cx="5610469" cy="315789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25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8F85-631B-C72C-EEF1-1CBC6E866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43160"/>
            <a:ext cx="8911687" cy="1280890"/>
          </a:xfrm>
        </p:spPr>
        <p:txBody>
          <a:bodyPr/>
          <a:lstStyle/>
          <a:p>
            <a:r>
              <a:rPr lang="en-US" dirty="0"/>
              <a:t>Structure of a Cladogram: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A1D6-3CA3-7679-9CB6-9040B9984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830" y="1435728"/>
            <a:ext cx="10828337" cy="4082422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ea typeface="ＭＳ Ｐゴシック" panose="020B0600070205080204" pitchFamily="34" charset="-128"/>
              </a:rPr>
              <a:t>Node</a:t>
            </a:r>
            <a:r>
              <a:rPr lang="en-US" altLang="en-US" sz="2400" dirty="0">
                <a:ea typeface="ＭＳ Ｐゴシック" panose="020B0600070205080204" pitchFamily="34" charset="-128"/>
              </a:rPr>
              <a:t> – a branching point that represents divergence from a hypothetical common ancestor; a speciation event</a:t>
            </a: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Root</a:t>
            </a:r>
            <a:r>
              <a:rPr lang="en-US" altLang="en-US" sz="24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solidFill>
                  <a:srgbClr val="444444"/>
                </a:solidFill>
                <a:ea typeface="ＭＳ Ｐゴシック" panose="020B0600070205080204" pitchFamily="34" charset="-128"/>
              </a:rPr>
              <a:t>-</a:t>
            </a:r>
            <a:r>
              <a:rPr lang="en-US" sz="2400" dirty="0">
                <a:solidFill>
                  <a:srgbClr val="444444"/>
                </a:solidFill>
              </a:rPr>
              <a:t> an initial ancestor common to all organisms within the cladogram (incoming line shows it originated from a larger clade)</a:t>
            </a:r>
          </a:p>
          <a:p>
            <a:r>
              <a:rPr lang="en-US" sz="2400" b="1" dirty="0">
                <a:solidFill>
                  <a:srgbClr val="444444"/>
                </a:solidFill>
                <a:effectLst/>
              </a:rPr>
              <a:t>Outgroup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– The most distantly related species in the cladogram. Functions as a point of comparison.</a:t>
            </a:r>
            <a:endParaRPr lang="en-CA" sz="24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5037F7E-6093-5DFA-4BA3-4EB638969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3" y="4648200"/>
            <a:ext cx="71437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13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D815F-F2ED-F1B4-9F06-795B16EF7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857250"/>
            <a:ext cx="9837737" cy="5053972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At each node lies the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most recent common ancestor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all the groups descended from that branch point. 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For example:</a:t>
            </a:r>
          </a:p>
          <a:p>
            <a:endParaRPr lang="en-C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E5FFB9-FC69-51A7-A3E7-CEF99BB90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650" y="2047875"/>
            <a:ext cx="80819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2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4E005-24B1-AA47-A6A4-8DDF8A0F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9725" y="319310"/>
            <a:ext cx="6170825" cy="128089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chemeClr val="accent1">
                    <a:lumMod val="50000"/>
                  </a:schemeClr>
                </a:solidFill>
                <a:ea typeface="+mj-ea"/>
              </a:rPr>
              <a:t>Differences between phylogenetic trees &amp; cladograms: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B186E-869F-F74A-DAE8-3ABE1B4B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09800"/>
            <a:ext cx="7058025" cy="4648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Generally, not much.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Both are based on hypotheses, not definitive facts. So, can change with new data.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A phylogenetic tree can show a much broader comparison, for example consisting of all life on Earth with a common ancestor.</a:t>
            </a:r>
          </a:p>
          <a:p>
            <a:pPr>
              <a:lnSpc>
                <a:spcPct val="90000"/>
              </a:lnSpc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A cladogram typically focusing </a:t>
            </a:r>
            <a:r>
              <a:rPr lang="en-US" sz="2400" dirty="0">
                <a:solidFill>
                  <a:srgbClr val="444444"/>
                </a:solidFill>
              </a:rPr>
              <a:t>o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n a 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single ancestor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and the divergences from that ancestor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ea typeface="ＭＳ Ｐゴシック" panose="020B0600070205080204" pitchFamily="34" charset="-128"/>
            </a:endParaRPr>
          </a:p>
          <a:p>
            <a:endParaRPr lang="en-CA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D91F86-C638-00CA-71F1-A8508F96D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0550" y="0"/>
            <a:ext cx="36603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0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0F5CB-1313-FCC0-BDFF-031135A20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809625"/>
            <a:ext cx="4105275" cy="5101597"/>
          </a:xfrm>
        </p:spPr>
        <p:txBody>
          <a:bodyPr>
            <a:normAutofit fontScale="92500"/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In phylogenetic trees, branch lengths can represent the amount of genetic change and are proportional to evolutionary time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In cladograms the branch lengths are usually arbitrary and do NOT indicate degree of change or time.</a:t>
            </a:r>
          </a:p>
          <a:p>
            <a:endParaRPr lang="en-CA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A735184-6B0C-7F2C-2DCA-8179FA900D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971550"/>
            <a:ext cx="4602163" cy="26828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cladogram">
            <a:extLst>
              <a:ext uri="{FF2B5EF4-FFF2-40B4-BE49-F238E27FC236}">
                <a16:creationId xmlns:a16="http://schemas.microsoft.com/office/drawing/2014/main" id="{F384E310-0B29-32A5-C3AA-D084013AF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418" y="4006850"/>
            <a:ext cx="4892675" cy="2446338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CC0C-AC22-4FFC-FF3B-E2DD88582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825" y="662210"/>
            <a:ext cx="8911687" cy="1280890"/>
          </a:xfrm>
        </p:spPr>
        <p:txBody>
          <a:bodyPr/>
          <a:lstStyle/>
          <a:p>
            <a:r>
              <a:rPr lang="en-US" dirty="0"/>
              <a:t>How to Build a Cladogram: </a:t>
            </a:r>
            <a:endParaRPr lang="en-CA" dirty="0"/>
          </a:p>
        </p:txBody>
      </p:sp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8CE58DA-20BC-838E-DEA1-EC5EEF1B6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550" y="1471612"/>
            <a:ext cx="76581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50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782F7-ACAC-7A3E-85F2-3A82E43D8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250" y="709835"/>
            <a:ext cx="8911687" cy="1280890"/>
          </a:xfrm>
        </p:spPr>
        <p:txBody>
          <a:bodyPr/>
          <a:lstStyle/>
          <a:p>
            <a:r>
              <a:rPr lang="en-US" dirty="0"/>
              <a:t>Making a Cladogram - </a:t>
            </a:r>
            <a:r>
              <a:rPr lang="en-US" dirty="0">
                <a:hlinkClick r:id="rId2"/>
              </a:rPr>
              <a:t>PPT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F945F-1B5E-B549-F373-B5AD367E9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175" y="1665481"/>
            <a:ext cx="6421975" cy="47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6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DA225-075D-D697-1950-1A1798F4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5" y="700310"/>
            <a:ext cx="8911687" cy="1280890"/>
          </a:xfrm>
        </p:spPr>
        <p:txBody>
          <a:bodyPr/>
          <a:lstStyle/>
          <a:p>
            <a:r>
              <a:rPr lang="en-US" dirty="0"/>
              <a:t>Citations: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BAD9-475A-4CC6-42F2-14C6097D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00200"/>
            <a:ext cx="10437812" cy="4311022"/>
          </a:xfrm>
        </p:spPr>
        <p:txBody>
          <a:bodyPr>
            <a:norm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</a:rPr>
              <a:t>Classroom, The Biology. </a:t>
            </a:r>
            <a:r>
              <a:rPr lang="en-US" sz="2400" i="1" dirty="0">
                <a:effectLst/>
                <a:latin typeface="Times New Roman" panose="02020603050405020304" pitchFamily="18" charset="0"/>
              </a:rPr>
              <a:t>Unit 1-2: Cladistics – the Biology Classroom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. blogs.ubc.ca/</a:t>
            </a:r>
            <a:r>
              <a:rPr lang="en-US" sz="2400" dirty="0" err="1">
                <a:effectLst/>
                <a:latin typeface="Times New Roman" panose="02020603050405020304" pitchFamily="18" charset="0"/>
              </a:rPr>
              <a:t>mrpletsch</a:t>
            </a:r>
            <a:r>
              <a:rPr lang="en-US" sz="2400" dirty="0">
                <a:effectLst/>
                <a:latin typeface="Times New Roman" panose="02020603050405020304" pitchFamily="18" charset="0"/>
              </a:rPr>
              <a:t>/2019/09/17/unit-1-2-cladistics/.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9947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A31A-14A3-667A-F705-5D3C0A4E7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125" y="624110"/>
            <a:ext cx="9742487" cy="128089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Phylogeny</a:t>
            </a:r>
            <a:r>
              <a:rPr lang="en-US" altLang="en-US" dirty="0">
                <a:ea typeface="ＭＳ Ｐゴシック" panose="020B0600070205080204" pitchFamily="34" charset="-128"/>
              </a:rPr>
              <a:t> - the evolutionary history for a group of species.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B5E58-9B84-807A-8241-860E94B3C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171700"/>
            <a:ext cx="10771187" cy="4196722"/>
          </a:xfrm>
        </p:spPr>
        <p:txBody>
          <a:bodyPr/>
          <a:lstStyle/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Uses evidence from living species - morphology (ex. homologous structures), fossil record, and biochemistry (ex. DNA)</a:t>
            </a:r>
          </a:p>
          <a:p>
            <a:pPr lvl="1"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shown with branching tree diagrams =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phylogenetic trees or evolutionary trees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35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8F3D9-54D0-8504-C2BB-6676DEE7C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298" y="236935"/>
            <a:ext cx="9818687" cy="661987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Phylogenetic trees drawn in many different formats: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A3DC0-690C-A913-67C0-DFD90BD2E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898922"/>
            <a:ext cx="58801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25BE96-47EA-F1DC-4DE3-473E637E663B}"/>
              </a:ext>
            </a:extLst>
          </p:cNvPr>
          <p:cNvSpPr txBox="1">
            <a:spLocks/>
          </p:cNvSpPr>
          <p:nvPr/>
        </p:nvSpPr>
        <p:spPr>
          <a:xfrm>
            <a:off x="1638297" y="3263503"/>
            <a:ext cx="9818687" cy="661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800" dirty="0">
                <a:ea typeface="ＭＳ Ｐゴシック" panose="020B0600070205080204" pitchFamily="34" charset="-128"/>
              </a:rPr>
              <a:t>Phylogenetic can be rotated:</a:t>
            </a:r>
          </a:p>
          <a:p>
            <a:endParaRPr lang="en-CA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77EA6B4-E8B7-C44E-95D7-92A90A73A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3925490"/>
            <a:ext cx="61722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15BA8B-45DB-41CB-6545-6FD32849CC82}"/>
              </a:ext>
            </a:extLst>
          </p:cNvPr>
          <p:cNvSpPr txBox="1">
            <a:spLocks/>
          </p:cNvSpPr>
          <p:nvPr/>
        </p:nvSpPr>
        <p:spPr bwMode="auto">
          <a:xfrm>
            <a:off x="9830587" y="1915716"/>
            <a:ext cx="198993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US" altLang="en-US" b="1" i="1" dirty="0"/>
              <a:t>NOTE: It is no</a:t>
            </a:r>
            <a:r>
              <a:rPr lang="en-US" altLang="ja-JP" b="1" i="1" dirty="0"/>
              <a:t>t the order that matters rather the branching patterns!</a:t>
            </a:r>
            <a:endParaRPr lang="en-US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7163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 result for phylogenetic trees">
            <a:extLst>
              <a:ext uri="{FF2B5EF4-FFF2-40B4-BE49-F238E27FC236}">
                <a16:creationId xmlns:a16="http://schemas.microsoft.com/office/drawing/2014/main" id="{6EDF95A1-F879-966D-2FCD-7C329959D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14350"/>
            <a:ext cx="7105649" cy="480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28CA7-9E82-2301-0646-FE7C0F42B4B4}"/>
              </a:ext>
            </a:extLst>
          </p:cNvPr>
          <p:cNvSpPr txBox="1"/>
          <p:nvPr/>
        </p:nvSpPr>
        <p:spPr>
          <a:xfrm>
            <a:off x="2419350" y="5652016"/>
            <a:ext cx="748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0" u="none" strike="noStrike" dirty="0">
                <a:solidFill>
                  <a:srgbClr val="CA2017"/>
                </a:solidFill>
                <a:effectLst/>
                <a:latin typeface="Crimson Text"/>
                <a:hlinkClick r:id="rId3"/>
              </a:rPr>
              <a:t>Complete “Missions 1 and 2” of the virtual evolution lab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19516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F4E77-5415-F6E6-3E9A-C247BD645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00" y="738410"/>
            <a:ext cx="10142000" cy="1280890"/>
          </a:xfrm>
        </p:spPr>
        <p:txBody>
          <a:bodyPr/>
          <a:lstStyle/>
          <a:p>
            <a:r>
              <a:rPr lang="en-US" b="1" i="0" dirty="0">
                <a:solidFill>
                  <a:srgbClr val="444444"/>
                </a:solidFill>
                <a:effectLst/>
                <a:latin typeface="Crimson Text"/>
              </a:rPr>
              <a:t>Cladistics</a:t>
            </a:r>
            <a:r>
              <a:rPr lang="en-US" b="0" i="0" dirty="0">
                <a:solidFill>
                  <a:srgbClr val="444444"/>
                </a:solidFill>
                <a:effectLst/>
                <a:latin typeface="Crimson Text"/>
              </a:rPr>
              <a:t> – A method of classifying organisms into groups of species called </a:t>
            </a:r>
            <a:r>
              <a:rPr lang="en-US" b="1" i="0" dirty="0">
                <a:solidFill>
                  <a:srgbClr val="444444"/>
                </a:solidFill>
                <a:effectLst/>
                <a:latin typeface="Crimson Text"/>
              </a:rPr>
              <a:t>clades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101E8-EA02-CD0C-25E9-27079193D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00" y="2209800"/>
            <a:ext cx="10313987" cy="3777622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444444"/>
                </a:solidFill>
                <a:effectLst/>
                <a:latin typeface="Crimson Text"/>
              </a:rPr>
              <a:t>Clade –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Crimson Text"/>
              </a:rPr>
              <a:t> 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a group of species that shares a common ancestor.</a:t>
            </a:r>
            <a:endParaRPr lang="en-US" sz="2800" b="0" i="0" dirty="0">
              <a:solidFill>
                <a:srgbClr val="444444"/>
              </a:solidFill>
              <a:effectLst/>
              <a:latin typeface="Crimson Tex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444444"/>
                </a:solidFill>
                <a:effectLst/>
                <a:latin typeface="Crimson Text"/>
              </a:rPr>
              <a:t>Members of a clade will possess common characteristics as a result of their shared evolutionary lineage</a:t>
            </a:r>
          </a:p>
          <a:p>
            <a:pPr marL="0" indent="0">
              <a:buNone/>
            </a:pPr>
            <a:endParaRPr lang="en-CA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B5A33-77F5-89DE-2633-900B988C3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18" y="4177672"/>
            <a:ext cx="103822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538A-035C-B83A-DC47-F60BFDE57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1" y="624110"/>
            <a:ext cx="9866312" cy="128089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Cladograms</a:t>
            </a:r>
            <a:r>
              <a:rPr lang="en-US" altLang="en-US" dirty="0">
                <a:ea typeface="ＭＳ Ｐゴシック" panose="020B0600070205080204" pitchFamily="34" charset="-128"/>
              </a:rPr>
              <a:t> are a common method of making evolutionary trees.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9289A-67A2-E4A6-A924-63D364B8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656" y="1933575"/>
            <a:ext cx="9932987" cy="3777622"/>
          </a:xfrm>
        </p:spPr>
        <p:txBody>
          <a:bodyPr/>
          <a:lstStyle/>
          <a:p>
            <a:pPr lvl="1" eaLnBrk="1" hangingPunct="1"/>
            <a:r>
              <a:rPr lang="en-US" altLang="en-US" sz="2800" dirty="0"/>
              <a:t>based on </a:t>
            </a:r>
            <a:r>
              <a:rPr lang="en-US" altLang="en-US" sz="2800" b="1" dirty="0"/>
              <a:t>derived traits</a:t>
            </a:r>
          </a:p>
          <a:p>
            <a:pPr lvl="1" eaLnBrk="1" hangingPunct="1"/>
            <a:r>
              <a:rPr lang="en-US" altLang="en-US" sz="2800" dirty="0"/>
              <a:t>species placed in order that they descended from </a:t>
            </a:r>
            <a:r>
              <a:rPr lang="en-US" altLang="en-US" sz="2800" i="1" dirty="0"/>
              <a:t>common ancestor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made up of dichotomous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branches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800" i="1" dirty="0"/>
          </a:p>
          <a:p>
            <a:endParaRPr lang="en-CA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95C87A-11E2-0EC7-3CC1-15B353C71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3267075"/>
            <a:ext cx="3813175" cy="3143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10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81D92-8893-EBE9-B635-E24CD04DD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527" y="636535"/>
            <a:ext cx="10068097" cy="267980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3200" b="1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Ancestral or Primitive Trait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: A characteristic that evolved in a common ancestor.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For ex.) Jaws is an ancestral character of the perch and the chimp.</a:t>
            </a:r>
          </a:p>
          <a:p>
            <a:endParaRPr lang="en-CA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7A744B-538B-8256-C8E5-64138A094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21" y="3078215"/>
            <a:ext cx="5646629" cy="380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9B4343-1831-DE24-B626-57582D45B6EA}"/>
              </a:ext>
            </a:extLst>
          </p:cNvPr>
          <p:cNvSpPr txBox="1"/>
          <p:nvPr/>
        </p:nvSpPr>
        <p:spPr>
          <a:xfrm>
            <a:off x="1685752" y="704850"/>
            <a:ext cx="105824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ea typeface="ＭＳ Ｐゴシック" panose="020B0600070205080204" pitchFamily="34" charset="-128"/>
              </a:rPr>
              <a:t>Derived Trait</a:t>
            </a:r>
            <a:r>
              <a:rPr lang="en-US" altLang="en-US" sz="3200" dirty="0">
                <a:ea typeface="ＭＳ Ｐゴシック" panose="020B0600070205080204" pitchFamily="34" charset="-128"/>
              </a:rPr>
              <a:t>: A characteristic that evolved within one group but not another.</a:t>
            </a:r>
          </a:p>
          <a:p>
            <a:pPr marL="91440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/>
              <a:t>derived traits are represented on cladogram as hash marks or dots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en-US" sz="2800" dirty="0">
                <a:ea typeface="ＭＳ Ｐゴシック" panose="020B0600070205080204" pitchFamily="34" charset="-128"/>
              </a:rPr>
              <a:t> For ex.) Fur and mammary glands evolved in an ancestor of mice that was not also ancestral to pigeons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12D263-6497-54B4-AC0B-6BAEF3F3E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3575830"/>
            <a:ext cx="4724400" cy="318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EFC3F-C486-95D6-AB63-2DBF8A9B6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9775" y="226848"/>
            <a:ext cx="9828212" cy="5092072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altLang="en-US" sz="3200" dirty="0"/>
              <a:t>more closely related species share more derived traits</a:t>
            </a:r>
          </a:p>
          <a:p>
            <a:pPr marL="914400" lvl="2" indent="0">
              <a:buNone/>
            </a:pPr>
            <a:endParaRPr lang="en-US" altLang="en-US" sz="4800" dirty="0"/>
          </a:p>
          <a:p>
            <a:endParaRPr lang="en-CA" sz="40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2C6B66B-030D-EBB4-1027-D014F973ED4B}"/>
              </a:ext>
            </a:extLst>
          </p:cNvPr>
          <p:cNvGrpSpPr>
            <a:grpSpLocks/>
          </p:cNvGrpSpPr>
          <p:nvPr/>
        </p:nvGrpSpPr>
        <p:grpSpPr bwMode="auto">
          <a:xfrm>
            <a:off x="1858156" y="721103"/>
            <a:ext cx="9390869" cy="5841621"/>
            <a:chOff x="720" y="624"/>
            <a:chExt cx="5040" cy="323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F46FDD3B-3B3D-3060-4091-42CDD01B5E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624"/>
              <a:ext cx="4188" cy="3234"/>
              <a:chOff x="1824" y="624"/>
              <a:chExt cx="4188" cy="3234"/>
            </a:xfrm>
          </p:grpSpPr>
          <p:grpSp>
            <p:nvGrpSpPr>
              <p:cNvPr id="35" name="Group 6">
                <a:extLst>
                  <a:ext uri="{FF2B5EF4-FFF2-40B4-BE49-F238E27FC236}">
                    <a16:creationId xmlns:a16="http://schemas.microsoft.com/office/drawing/2014/main" id="{04BD8DE7-D5BE-CC33-91E9-E1B327B1B9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624"/>
                <a:ext cx="4188" cy="3234"/>
                <a:chOff x="1824" y="624"/>
                <a:chExt cx="4188" cy="3234"/>
              </a:xfrm>
            </p:grpSpPr>
            <p:pic>
              <p:nvPicPr>
                <p:cNvPr id="37" name="Picture 7" descr="bg">
                  <a:extLst>
                    <a:ext uri="{FF2B5EF4-FFF2-40B4-BE49-F238E27FC236}">
                      <a16:creationId xmlns:a16="http://schemas.microsoft.com/office/drawing/2014/main" id="{D2E0E8DE-42C0-36B0-A6D3-10B88227E4E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24" y="624"/>
                  <a:ext cx="4188" cy="32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8" name="Line 8">
                  <a:extLst>
                    <a:ext uri="{FF2B5EF4-FFF2-40B4-BE49-F238E27FC236}">
                      <a16:creationId xmlns:a16="http://schemas.microsoft.com/office/drawing/2014/main" id="{BB1F46DD-6C62-C50B-1782-C6001440B3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304" y="1823"/>
                  <a:ext cx="1296" cy="1677"/>
                </a:xfrm>
                <a:prstGeom prst="line">
                  <a:avLst/>
                </a:prstGeom>
                <a:noFill/>
                <a:ln w="50800">
                  <a:solidFill>
                    <a:srgbClr val="8A001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9" name="Line 9">
                  <a:extLst>
                    <a:ext uri="{FF2B5EF4-FFF2-40B4-BE49-F238E27FC236}">
                      <a16:creationId xmlns:a16="http://schemas.microsoft.com/office/drawing/2014/main" id="{E67536EE-B583-6AC5-562D-9194715315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2928" y="1968"/>
                  <a:ext cx="1008" cy="1248"/>
                </a:xfrm>
                <a:prstGeom prst="line">
                  <a:avLst/>
                </a:prstGeom>
                <a:noFill/>
                <a:ln w="50800">
                  <a:solidFill>
                    <a:srgbClr val="8A001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0" name="Line 10">
                  <a:extLst>
                    <a:ext uri="{FF2B5EF4-FFF2-40B4-BE49-F238E27FC236}">
                      <a16:creationId xmlns:a16="http://schemas.microsoft.com/office/drawing/2014/main" id="{A39DE1AD-D34D-C8EB-5C11-A7E096991F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408" y="1920"/>
                  <a:ext cx="816" cy="1054"/>
                </a:xfrm>
                <a:prstGeom prst="line">
                  <a:avLst/>
                </a:prstGeom>
                <a:noFill/>
                <a:ln w="50800">
                  <a:solidFill>
                    <a:srgbClr val="8A001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1" name="Line 11">
                  <a:extLst>
                    <a:ext uri="{FF2B5EF4-FFF2-40B4-BE49-F238E27FC236}">
                      <a16:creationId xmlns:a16="http://schemas.microsoft.com/office/drawing/2014/main" id="{A8809FF5-CDDC-5651-B9D4-798A233337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40" y="1823"/>
                  <a:ext cx="670" cy="910"/>
                </a:xfrm>
                <a:prstGeom prst="line">
                  <a:avLst/>
                </a:prstGeom>
                <a:noFill/>
                <a:ln w="50800">
                  <a:solidFill>
                    <a:srgbClr val="8A001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42" name="Line 12">
                  <a:extLst>
                    <a:ext uri="{FF2B5EF4-FFF2-40B4-BE49-F238E27FC236}">
                      <a16:creationId xmlns:a16="http://schemas.microsoft.com/office/drawing/2014/main" id="{EC63C92B-4413-AC14-0D4B-3078277C9D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68" y="1872"/>
                  <a:ext cx="477" cy="624"/>
                </a:xfrm>
                <a:prstGeom prst="line">
                  <a:avLst/>
                </a:prstGeom>
                <a:noFill/>
                <a:ln w="50800">
                  <a:solidFill>
                    <a:srgbClr val="8A001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6" name="Text Box 13">
                <a:extLst>
                  <a:ext uri="{FF2B5EF4-FFF2-40B4-BE49-F238E27FC236}">
                    <a16:creationId xmlns:a16="http://schemas.microsoft.com/office/drawing/2014/main" id="{41ED773A-5A1D-1799-4165-F653B057FC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3494"/>
                <a:ext cx="1200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800" b="1"/>
                  <a:t>FOUR LIMBS WITH DIGITS</a:t>
                </a:r>
              </a:p>
            </p:txBody>
          </p:sp>
        </p:grpSp>
        <p:pic>
          <p:nvPicPr>
            <p:cNvPr id="6" name="Picture 14" descr="bhspe_061702_003-6">
              <a:extLst>
                <a:ext uri="{FF2B5EF4-FFF2-40B4-BE49-F238E27FC236}">
                  <a16:creationId xmlns:a16="http://schemas.microsoft.com/office/drawing/2014/main" id="{1A1B189B-2724-50ED-DB54-ED0F7D3658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680"/>
              <a:ext cx="480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D4C9F1DE-8534-AD65-50ED-4EA601048D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104"/>
              <a:ext cx="1104" cy="720"/>
              <a:chOff x="2256" y="1104"/>
              <a:chExt cx="1104" cy="720"/>
            </a:xfrm>
          </p:grpSpPr>
          <p:pic>
            <p:nvPicPr>
              <p:cNvPr id="32" name="Picture 16" descr="bhspe_061702_003-1">
                <a:extLst>
                  <a:ext uri="{FF2B5EF4-FFF2-40B4-BE49-F238E27FC236}">
                    <a16:creationId xmlns:a16="http://schemas.microsoft.com/office/drawing/2014/main" id="{12F9484C-C2D6-6200-7E48-BCEC128D92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368"/>
                <a:ext cx="480" cy="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Text Box 17">
                <a:extLst>
                  <a:ext uri="{FF2B5EF4-FFF2-40B4-BE49-F238E27FC236}">
                    <a16:creationId xmlns:a16="http://schemas.microsoft.com/office/drawing/2014/main" id="{6620FF4A-69A4-3150-DE71-473BA05C8B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1" y="1104"/>
                <a:ext cx="1059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000" b="1"/>
                  <a:t>Tetrapoda clade</a:t>
                </a:r>
              </a:p>
            </p:txBody>
          </p:sp>
          <p:sp>
            <p:nvSpPr>
              <p:cNvPr id="34" name="Oval 18">
                <a:extLst>
                  <a:ext uri="{FF2B5EF4-FFF2-40B4-BE49-F238E27FC236}">
                    <a16:creationId xmlns:a16="http://schemas.microsoft.com/office/drawing/2014/main" id="{E495412A-5121-C0FD-7FC6-C5D29DA48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1" y="1104"/>
                <a:ext cx="96" cy="9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1</a:t>
                </a:r>
              </a:p>
            </p:txBody>
          </p:sp>
        </p:grpSp>
        <p:grpSp>
          <p:nvGrpSpPr>
            <p:cNvPr id="8" name="Group 19">
              <a:extLst>
                <a:ext uri="{FF2B5EF4-FFF2-40B4-BE49-F238E27FC236}">
                  <a16:creationId xmlns:a16="http://schemas.microsoft.com/office/drawing/2014/main" id="{EA84FF22-8E84-4183-1F36-28B9F73F7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2" y="1296"/>
              <a:ext cx="1392" cy="576"/>
              <a:chOff x="2736" y="1296"/>
              <a:chExt cx="1392" cy="576"/>
            </a:xfrm>
          </p:grpSpPr>
          <p:pic>
            <p:nvPicPr>
              <p:cNvPr id="29" name="Picture 20" descr="bhspe_061702_003-2">
                <a:extLst>
                  <a:ext uri="{FF2B5EF4-FFF2-40B4-BE49-F238E27FC236}">
                    <a16:creationId xmlns:a16="http://schemas.microsoft.com/office/drawing/2014/main" id="{D016ADB2-A7BA-B5AB-67E8-28E54B088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1336"/>
                <a:ext cx="574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Text Box 21">
                <a:extLst>
                  <a:ext uri="{FF2B5EF4-FFF2-40B4-BE49-F238E27FC236}">
                    <a16:creationId xmlns:a16="http://schemas.microsoft.com/office/drawing/2014/main" id="{E004B10D-DECA-B2F3-E64F-C219B08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1296"/>
                <a:ext cx="1056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000" b="1"/>
                  <a:t>Amniota clade</a:t>
                </a:r>
              </a:p>
            </p:txBody>
          </p:sp>
          <p:sp>
            <p:nvSpPr>
              <p:cNvPr id="31" name="Oval 22">
                <a:extLst>
                  <a:ext uri="{FF2B5EF4-FFF2-40B4-BE49-F238E27FC236}">
                    <a16:creationId xmlns:a16="http://schemas.microsoft.com/office/drawing/2014/main" id="{EC133C9D-A045-D711-E786-F11798B10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1296"/>
                <a:ext cx="92" cy="9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2</a:t>
                </a:r>
              </a:p>
            </p:txBody>
          </p:sp>
        </p:grpSp>
        <p:grpSp>
          <p:nvGrpSpPr>
            <p:cNvPr id="9" name="Group 23">
              <a:extLst>
                <a:ext uri="{FF2B5EF4-FFF2-40B4-BE49-F238E27FC236}">
                  <a16:creationId xmlns:a16="http://schemas.microsoft.com/office/drawing/2014/main" id="{52BB8E73-044D-A72E-8FAA-598257CDAF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1488"/>
              <a:ext cx="1104" cy="738"/>
              <a:chOff x="3264" y="1488"/>
              <a:chExt cx="1104" cy="738"/>
            </a:xfrm>
          </p:grpSpPr>
          <p:pic>
            <p:nvPicPr>
              <p:cNvPr id="26" name="Picture 24" descr="bhspe_061702_003-3">
                <a:extLst>
                  <a:ext uri="{FF2B5EF4-FFF2-40B4-BE49-F238E27FC236}">
                    <a16:creationId xmlns:a16="http://schemas.microsoft.com/office/drawing/2014/main" id="{7519B88B-2944-D919-5146-494FA5D8717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1802"/>
                <a:ext cx="552" cy="4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25">
                <a:extLst>
                  <a:ext uri="{FF2B5EF4-FFF2-40B4-BE49-F238E27FC236}">
                    <a16:creationId xmlns:a16="http://schemas.microsoft.com/office/drawing/2014/main" id="{D28E995C-3D85-D512-8393-CBF9516CD9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9" y="1488"/>
                <a:ext cx="1059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000" b="1"/>
                  <a:t>Reptilia clade</a:t>
                </a:r>
              </a:p>
            </p:txBody>
          </p:sp>
          <p:sp>
            <p:nvSpPr>
              <p:cNvPr id="28" name="Oval 26">
                <a:extLst>
                  <a:ext uri="{FF2B5EF4-FFF2-40B4-BE49-F238E27FC236}">
                    <a16:creationId xmlns:a16="http://schemas.microsoft.com/office/drawing/2014/main" id="{4B726767-8180-48FA-E851-6420C6754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488"/>
                <a:ext cx="96" cy="9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3</a:t>
                </a:r>
              </a:p>
            </p:txBody>
          </p:sp>
        </p:grp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11C5B72B-7989-4260-DC80-F3FE8DD11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0" y="1536"/>
              <a:ext cx="1104" cy="730"/>
              <a:chOff x="3984" y="1536"/>
              <a:chExt cx="1104" cy="730"/>
            </a:xfrm>
          </p:grpSpPr>
          <p:pic>
            <p:nvPicPr>
              <p:cNvPr id="23" name="Picture 28" descr="bhspe_061702_003-4">
                <a:extLst>
                  <a:ext uri="{FF2B5EF4-FFF2-40B4-BE49-F238E27FC236}">
                    <a16:creationId xmlns:a16="http://schemas.microsoft.com/office/drawing/2014/main" id="{6587A070-5568-E156-EB4E-F3046DAD7F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0" y="1882"/>
                <a:ext cx="48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29">
                <a:extLst>
                  <a:ext uri="{FF2B5EF4-FFF2-40B4-BE49-F238E27FC236}">
                    <a16:creationId xmlns:a16="http://schemas.microsoft.com/office/drawing/2014/main" id="{D9B0C2D0-CE50-7DD8-8B32-A9342F2045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9" y="1536"/>
                <a:ext cx="1059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000" b="1"/>
                  <a:t>Diapsida clade</a:t>
                </a:r>
              </a:p>
            </p:txBody>
          </p:sp>
          <p:sp>
            <p:nvSpPr>
              <p:cNvPr id="25" name="Oval 30">
                <a:extLst>
                  <a:ext uri="{FF2B5EF4-FFF2-40B4-BE49-F238E27FC236}">
                    <a16:creationId xmlns:a16="http://schemas.microsoft.com/office/drawing/2014/main" id="{895AEFF2-36DD-2B73-6DC0-1ED114ABF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536"/>
                <a:ext cx="96" cy="9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4</a:t>
                </a:r>
              </a:p>
            </p:txBody>
          </p:sp>
        </p:grpSp>
        <p:grpSp>
          <p:nvGrpSpPr>
            <p:cNvPr id="11" name="Group 31">
              <a:extLst>
                <a:ext uri="{FF2B5EF4-FFF2-40B4-BE49-F238E27FC236}">
                  <a16:creationId xmlns:a16="http://schemas.microsoft.com/office/drawing/2014/main" id="{B828A28F-1EAF-A633-56DC-B5DAC8D43A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8" y="1584"/>
              <a:ext cx="1394" cy="672"/>
              <a:chOff x="4462" y="1584"/>
              <a:chExt cx="1394" cy="672"/>
            </a:xfrm>
          </p:grpSpPr>
          <p:pic>
            <p:nvPicPr>
              <p:cNvPr id="20" name="Picture 32" descr="bhspe_061702_003-5">
                <a:extLst>
                  <a:ext uri="{FF2B5EF4-FFF2-40B4-BE49-F238E27FC236}">
                    <a16:creationId xmlns:a16="http://schemas.microsoft.com/office/drawing/2014/main" id="{0D27E6D8-A51A-0DC8-F8C1-377595950F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2" y="1860"/>
                <a:ext cx="674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33">
                <a:extLst>
                  <a:ext uri="{FF2B5EF4-FFF2-40B4-BE49-F238E27FC236}">
                    <a16:creationId xmlns:a16="http://schemas.microsoft.com/office/drawing/2014/main" id="{F904DDA3-2716-D40C-DB5A-3CC7B3A5F8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0" y="1584"/>
                <a:ext cx="1056" cy="1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1000" b="1"/>
                  <a:t>Archosauria clade</a:t>
                </a:r>
              </a:p>
            </p:txBody>
          </p:sp>
          <p:sp>
            <p:nvSpPr>
              <p:cNvPr id="22" name="Oval 34">
                <a:extLst>
                  <a:ext uri="{FF2B5EF4-FFF2-40B4-BE49-F238E27FC236}">
                    <a16:creationId xmlns:a16="http://schemas.microsoft.com/office/drawing/2014/main" id="{C6E4B3AE-D84B-9664-F662-A6C772139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1584"/>
                <a:ext cx="91" cy="96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/>
                  <a:t>5</a:t>
                </a:r>
              </a:p>
            </p:txBody>
          </p:sp>
        </p:grpSp>
        <p:sp>
          <p:nvSpPr>
            <p:cNvPr id="12" name="Text Box 35">
              <a:extLst>
                <a:ext uri="{FF2B5EF4-FFF2-40B4-BE49-F238E27FC236}">
                  <a16:creationId xmlns:a16="http://schemas.microsoft.com/office/drawing/2014/main" id="{CF0C8EE7-9D2C-9B15-094C-A55A1C28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16"/>
              <a:ext cx="2640" cy="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800" b="1"/>
                <a:t>EMBRYO PROTECTED BY AMNIOTIC FLUID</a:t>
              </a:r>
            </a:p>
          </p:txBody>
        </p:sp>
        <p:sp>
          <p:nvSpPr>
            <p:cNvPr id="13" name="Text Box 36">
              <a:extLst>
                <a:ext uri="{FF2B5EF4-FFF2-40B4-BE49-F238E27FC236}">
                  <a16:creationId xmlns:a16="http://schemas.microsoft.com/office/drawing/2014/main" id="{E6C7B245-3949-80EE-9C4C-4AA826C9E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6" y="2745"/>
              <a:ext cx="105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800" b="1"/>
                <a:t>OPENING IN THE SIDE OF THE SKULL</a:t>
              </a:r>
            </a:p>
          </p:txBody>
        </p:sp>
        <p:sp>
          <p:nvSpPr>
            <p:cNvPr id="14" name="Text Box 37">
              <a:extLst>
                <a:ext uri="{FF2B5EF4-FFF2-40B4-BE49-F238E27FC236}">
                  <a16:creationId xmlns:a16="http://schemas.microsoft.com/office/drawing/2014/main" id="{218C1D86-0921-ED5B-1DED-59615D083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447"/>
              <a:ext cx="914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800" b="1"/>
                <a:t>SKULL OPENINGS IN FRONT OF THE EYE &amp; </a:t>
              </a:r>
              <a:br>
                <a:rPr lang="en-US" altLang="en-US" sz="800" b="1"/>
              </a:br>
              <a:r>
                <a:rPr lang="en-US" altLang="en-US" sz="800" b="1"/>
                <a:t>IN THE JAW</a:t>
              </a:r>
            </a:p>
          </p:txBody>
        </p:sp>
        <p:sp>
          <p:nvSpPr>
            <p:cNvPr id="15" name="Text Box 38">
              <a:extLst>
                <a:ext uri="{FF2B5EF4-FFF2-40B4-BE49-F238E27FC236}">
                  <a16:creationId xmlns:a16="http://schemas.microsoft.com/office/drawing/2014/main" id="{8FE3E010-D193-E8B8-E40C-61347FAD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160"/>
              <a:ext cx="672" cy="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800" b="1"/>
                <a:t>FEATHERS &amp; TOOTHLESS BEAKS.</a:t>
              </a:r>
            </a:p>
          </p:txBody>
        </p:sp>
        <p:sp>
          <p:nvSpPr>
            <p:cNvPr id="16" name="Text Box 39">
              <a:extLst>
                <a:ext uri="{FF2B5EF4-FFF2-40B4-BE49-F238E27FC236}">
                  <a16:creationId xmlns:a16="http://schemas.microsoft.com/office/drawing/2014/main" id="{F45771B8-95C0-2C8E-F78D-EC4F62D4C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2976"/>
              <a:ext cx="264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800" b="1"/>
                <a:t>SKULL OPENINGS BEHIND THE EYE</a:t>
              </a:r>
            </a:p>
          </p:txBody>
        </p:sp>
        <p:grpSp>
          <p:nvGrpSpPr>
            <p:cNvPr id="17" name="Group 40">
              <a:extLst>
                <a:ext uri="{FF2B5EF4-FFF2-40B4-BE49-F238E27FC236}">
                  <a16:creationId xmlns:a16="http://schemas.microsoft.com/office/drawing/2014/main" id="{9CEC3F13-D7A8-AFB8-1D25-8E71CDD8AC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3312"/>
              <a:ext cx="912" cy="480"/>
              <a:chOff x="4560" y="3312"/>
              <a:chExt cx="912" cy="480"/>
            </a:xfrm>
          </p:grpSpPr>
          <p:sp>
            <p:nvSpPr>
              <p:cNvPr id="18" name="Line 41">
                <a:extLst>
                  <a:ext uri="{FF2B5EF4-FFF2-40B4-BE49-F238E27FC236}">
                    <a16:creationId xmlns:a16="http://schemas.microsoft.com/office/drawing/2014/main" id="{BADC8A6F-8E3A-8334-B801-FD64F2CC6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0" y="3312"/>
                <a:ext cx="0" cy="384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19" name="Rectangle 42">
                <a:extLst>
                  <a:ext uri="{FF2B5EF4-FFF2-40B4-BE49-F238E27FC236}">
                    <a16:creationId xmlns:a16="http://schemas.microsoft.com/office/drawing/2014/main" id="{301009ED-7EE2-0D0F-C352-6B230EE436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0" y="3601"/>
                <a:ext cx="912" cy="191"/>
              </a:xfrm>
              <a:prstGeom prst="rect">
                <a:avLst/>
              </a:prstGeom>
              <a:solidFill>
                <a:srgbClr val="36A3C7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o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/>
                  <a:t>DERIVED CHARACTER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431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</TotalTime>
  <Words>548</Words>
  <Application>Microsoft Office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Crimson Text</vt:lpstr>
      <vt:lpstr>Times New Roman</vt:lpstr>
      <vt:lpstr>Wingdings 3</vt:lpstr>
      <vt:lpstr>Wisp</vt:lpstr>
      <vt:lpstr>Phylogenetic Trees &amp; Cladograms</vt:lpstr>
      <vt:lpstr>Phylogeny - the evolutionary history for a group of species.</vt:lpstr>
      <vt:lpstr>PowerPoint Presentation</vt:lpstr>
      <vt:lpstr>PowerPoint Presentation</vt:lpstr>
      <vt:lpstr>Cladistics – A method of classifying organisms into groups of species called clades</vt:lpstr>
      <vt:lpstr>Cladograms are a common method of making evolutionary trees.  </vt:lpstr>
      <vt:lpstr>PowerPoint Presentation</vt:lpstr>
      <vt:lpstr>PowerPoint Presentation</vt:lpstr>
      <vt:lpstr>PowerPoint Presentation</vt:lpstr>
      <vt:lpstr>Structure of a Cladogram:</vt:lpstr>
      <vt:lpstr>PowerPoint Presentation</vt:lpstr>
      <vt:lpstr>Differences between phylogenetic trees &amp; cladograms:</vt:lpstr>
      <vt:lpstr>PowerPoint Presentation</vt:lpstr>
      <vt:lpstr>How to Build a Cladogram: </vt:lpstr>
      <vt:lpstr>Making a Cladogram - PPT</vt:lpstr>
      <vt:lpstr>Citations:</vt:lpstr>
    </vt:vector>
  </TitlesOfParts>
  <Company>School District 67 Okanagan Skaha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Phylogenetic Trees &amp; Cladograms</dc:title>
  <dc:creator>Sharp, Jennifer</dc:creator>
  <cp:lastModifiedBy>Sharp, Jennifer</cp:lastModifiedBy>
  <cp:revision>1</cp:revision>
  <dcterms:created xsi:type="dcterms:W3CDTF">2023-03-31T22:16:32Z</dcterms:created>
  <dcterms:modified xsi:type="dcterms:W3CDTF">2023-04-01T02:10:17Z</dcterms:modified>
</cp:coreProperties>
</file>