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2" r:id="rId1"/>
  </p:sldMasterIdLst>
  <p:sldIdLst>
    <p:sldId id="256" r:id="rId2"/>
    <p:sldId id="257" r:id="rId3"/>
    <p:sldId id="261" r:id="rId4"/>
    <p:sldId id="262" r:id="rId5"/>
    <p:sldId id="263" r:id="rId6"/>
    <p:sldId id="266" r:id="rId7"/>
    <p:sldId id="264" r:id="rId8"/>
    <p:sldId id="260" r:id="rId9"/>
    <p:sldId id="267" r:id="rId10"/>
    <p:sldId id="270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D50988-F80A-4DA9-A2F0-E39EDB8F862F}" v="77" dt="2023-11-08T19:43:43.2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156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rp, Jennifer" userId="866a7ae9-7570-47cc-b1df-5656d42f4b90" providerId="ADAL" clId="{E9D50988-F80A-4DA9-A2F0-E39EDB8F862F}"/>
    <pc:docChg chg="custSel modSld">
      <pc:chgData name="Sharp, Jennifer" userId="866a7ae9-7570-47cc-b1df-5656d42f4b90" providerId="ADAL" clId="{E9D50988-F80A-4DA9-A2F0-E39EDB8F862F}" dt="2023-11-08T19:43:43.239" v="85" actId="14100"/>
      <pc:docMkLst>
        <pc:docMk/>
      </pc:docMkLst>
      <pc:sldChg chg="modSp modAnim">
        <pc:chgData name="Sharp, Jennifer" userId="866a7ae9-7570-47cc-b1df-5656d42f4b90" providerId="ADAL" clId="{E9D50988-F80A-4DA9-A2F0-E39EDB8F862F}" dt="2023-11-08T19:42:07.355" v="18" actId="20577"/>
        <pc:sldMkLst>
          <pc:docMk/>
          <pc:sldMk cId="763427953" sldId="257"/>
        </pc:sldMkLst>
        <pc:spChg chg="mod">
          <ac:chgData name="Sharp, Jennifer" userId="866a7ae9-7570-47cc-b1df-5656d42f4b90" providerId="ADAL" clId="{E9D50988-F80A-4DA9-A2F0-E39EDB8F862F}" dt="2023-11-08T19:42:07.355" v="18" actId="20577"/>
          <ac:spMkLst>
            <pc:docMk/>
            <pc:sldMk cId="763427953" sldId="257"/>
            <ac:spMk id="3" creationId="{00000000-0000-0000-0000-000000000000}"/>
          </ac:spMkLst>
        </pc:spChg>
      </pc:sldChg>
      <pc:sldChg chg="modSp mod">
        <pc:chgData name="Sharp, Jennifer" userId="866a7ae9-7570-47cc-b1df-5656d42f4b90" providerId="ADAL" clId="{E9D50988-F80A-4DA9-A2F0-E39EDB8F862F}" dt="2023-11-08T19:42:36.394" v="74" actId="27636"/>
        <pc:sldMkLst>
          <pc:docMk/>
          <pc:sldMk cId="2760379698" sldId="261"/>
        </pc:sldMkLst>
        <pc:spChg chg="mod">
          <ac:chgData name="Sharp, Jennifer" userId="866a7ae9-7570-47cc-b1df-5656d42f4b90" providerId="ADAL" clId="{E9D50988-F80A-4DA9-A2F0-E39EDB8F862F}" dt="2023-11-08T19:42:36.394" v="74" actId="27636"/>
          <ac:spMkLst>
            <pc:docMk/>
            <pc:sldMk cId="2760379698" sldId="261"/>
            <ac:spMk id="3" creationId="{00000000-0000-0000-0000-000000000000}"/>
          </ac:spMkLst>
        </pc:spChg>
      </pc:sldChg>
      <pc:sldChg chg="modSp mod modAnim">
        <pc:chgData name="Sharp, Jennifer" userId="866a7ae9-7570-47cc-b1df-5656d42f4b90" providerId="ADAL" clId="{E9D50988-F80A-4DA9-A2F0-E39EDB8F862F}" dt="2023-11-08T19:43:43.239" v="85" actId="14100"/>
        <pc:sldMkLst>
          <pc:docMk/>
          <pc:sldMk cId="2799982562" sldId="266"/>
        </pc:sldMkLst>
        <pc:spChg chg="mod">
          <ac:chgData name="Sharp, Jennifer" userId="866a7ae9-7570-47cc-b1df-5656d42f4b90" providerId="ADAL" clId="{E9D50988-F80A-4DA9-A2F0-E39EDB8F862F}" dt="2023-11-08T19:43:36.672" v="83" actId="14100"/>
          <ac:spMkLst>
            <pc:docMk/>
            <pc:sldMk cId="2799982562" sldId="266"/>
            <ac:spMk id="3" creationId="{00000000-0000-0000-0000-000000000000}"/>
          </ac:spMkLst>
        </pc:spChg>
        <pc:picChg chg="mod">
          <ac:chgData name="Sharp, Jennifer" userId="866a7ae9-7570-47cc-b1df-5656d42f4b90" providerId="ADAL" clId="{E9D50988-F80A-4DA9-A2F0-E39EDB8F862F}" dt="2023-11-08T19:43:43.239" v="85" actId="14100"/>
          <ac:picMkLst>
            <pc:docMk/>
            <pc:sldMk cId="2799982562" sldId="266"/>
            <ac:picMk id="2050" creationId="{FD84D518-BED1-B194-44D3-8F7221267A1B}"/>
          </ac:picMkLst>
        </pc:picChg>
      </pc:sldChg>
    </pc:docChg>
  </pc:docChgLst>
  <pc:docChgLst>
    <pc:chgData name="Sharp, Jennifer" userId="866a7ae9-7570-47cc-b1df-5656d42f4b90" providerId="ADAL" clId="{3E616F5C-5554-446E-9DCD-19E4D8E3AF7A}"/>
    <pc:docChg chg="undo custSel addSld delSld modSld sldOrd">
      <pc:chgData name="Sharp, Jennifer" userId="866a7ae9-7570-47cc-b1df-5656d42f4b90" providerId="ADAL" clId="{3E616F5C-5554-446E-9DCD-19E4D8E3AF7A}" dt="2023-11-08T01:07:44.239" v="121" actId="478"/>
      <pc:docMkLst>
        <pc:docMk/>
      </pc:docMkLst>
      <pc:sldChg chg="ord">
        <pc:chgData name="Sharp, Jennifer" userId="866a7ae9-7570-47cc-b1df-5656d42f4b90" providerId="ADAL" clId="{3E616F5C-5554-446E-9DCD-19E4D8E3AF7A}" dt="2023-11-08T00:41:45.750" v="3"/>
        <pc:sldMkLst>
          <pc:docMk/>
          <pc:sldMk cId="2213562354" sldId="260"/>
        </pc:sldMkLst>
      </pc:sldChg>
      <pc:sldChg chg="addSp delSp modSp mod ord modAnim">
        <pc:chgData name="Sharp, Jennifer" userId="866a7ae9-7570-47cc-b1df-5656d42f4b90" providerId="ADAL" clId="{3E616F5C-5554-446E-9DCD-19E4D8E3AF7A}" dt="2023-11-08T00:44:59.537" v="33"/>
        <pc:sldMkLst>
          <pc:docMk/>
          <pc:sldMk cId="1602503308" sldId="264"/>
        </pc:sldMkLst>
        <pc:spChg chg="del">
          <ac:chgData name="Sharp, Jennifer" userId="866a7ae9-7570-47cc-b1df-5656d42f4b90" providerId="ADAL" clId="{3E616F5C-5554-446E-9DCD-19E4D8E3AF7A}" dt="2023-11-08T00:42:55.458" v="18" actId="478"/>
          <ac:spMkLst>
            <pc:docMk/>
            <pc:sldMk cId="1602503308" sldId="264"/>
            <ac:spMk id="2" creationId="{00000000-0000-0000-0000-000000000000}"/>
          </ac:spMkLst>
        </pc:spChg>
        <pc:spChg chg="mod">
          <ac:chgData name="Sharp, Jennifer" userId="866a7ae9-7570-47cc-b1df-5656d42f4b90" providerId="ADAL" clId="{3E616F5C-5554-446E-9DCD-19E4D8E3AF7A}" dt="2023-11-08T00:44:42.972" v="30" actId="403"/>
          <ac:spMkLst>
            <pc:docMk/>
            <pc:sldMk cId="1602503308" sldId="264"/>
            <ac:spMk id="3" creationId="{00000000-0000-0000-0000-000000000000}"/>
          </ac:spMkLst>
        </pc:spChg>
        <pc:spChg chg="add del mod">
          <ac:chgData name="Sharp, Jennifer" userId="866a7ae9-7570-47cc-b1df-5656d42f4b90" providerId="ADAL" clId="{3E616F5C-5554-446E-9DCD-19E4D8E3AF7A}" dt="2023-11-08T00:42:57.493" v="19" actId="478"/>
          <ac:spMkLst>
            <pc:docMk/>
            <pc:sldMk cId="1602503308" sldId="264"/>
            <ac:spMk id="5" creationId="{BF6BED19-A946-8221-BD8F-E87535661201}"/>
          </ac:spMkLst>
        </pc:spChg>
        <pc:picChg chg="mod">
          <ac:chgData name="Sharp, Jennifer" userId="866a7ae9-7570-47cc-b1df-5656d42f4b90" providerId="ADAL" clId="{3E616F5C-5554-446E-9DCD-19E4D8E3AF7A}" dt="2023-11-08T00:44:45.896" v="31" actId="1076"/>
          <ac:picMkLst>
            <pc:docMk/>
            <pc:sldMk cId="1602503308" sldId="264"/>
            <ac:picMk id="1026" creationId="{00000000-0000-0000-0000-000000000000}"/>
          </ac:picMkLst>
        </pc:picChg>
      </pc:sldChg>
      <pc:sldChg chg="addSp delSp modSp mod delAnim modAnim">
        <pc:chgData name="Sharp, Jennifer" userId="866a7ae9-7570-47cc-b1df-5656d42f4b90" providerId="ADAL" clId="{3E616F5C-5554-446E-9DCD-19E4D8E3AF7A}" dt="2023-11-08T00:44:29.187" v="29" actId="14100"/>
        <pc:sldMkLst>
          <pc:docMk/>
          <pc:sldMk cId="2799982562" sldId="266"/>
        </pc:sldMkLst>
        <pc:spChg chg="add mod">
          <ac:chgData name="Sharp, Jennifer" userId="866a7ae9-7570-47cc-b1df-5656d42f4b90" providerId="ADAL" clId="{3E616F5C-5554-446E-9DCD-19E4D8E3AF7A}" dt="2023-11-08T00:42:14.969" v="8" actId="1076"/>
          <ac:spMkLst>
            <pc:docMk/>
            <pc:sldMk cId="2799982562" sldId="266"/>
            <ac:spMk id="2" creationId="{ACECB9AF-1146-FBA8-6996-DE4AA0664EC4}"/>
          </ac:spMkLst>
        </pc:spChg>
        <pc:spChg chg="mod">
          <ac:chgData name="Sharp, Jennifer" userId="866a7ae9-7570-47cc-b1df-5656d42f4b90" providerId="ADAL" clId="{3E616F5C-5554-446E-9DCD-19E4D8E3AF7A}" dt="2023-11-08T00:42:38.936" v="15" actId="403"/>
          <ac:spMkLst>
            <pc:docMk/>
            <pc:sldMk cId="2799982562" sldId="266"/>
            <ac:spMk id="3" creationId="{00000000-0000-0000-0000-000000000000}"/>
          </ac:spMkLst>
        </pc:spChg>
        <pc:picChg chg="del mod">
          <ac:chgData name="Sharp, Jennifer" userId="866a7ae9-7570-47cc-b1df-5656d42f4b90" providerId="ADAL" clId="{3E616F5C-5554-446E-9DCD-19E4D8E3AF7A}" dt="2023-11-08T00:42:02.790" v="5" actId="478"/>
          <ac:picMkLst>
            <pc:docMk/>
            <pc:sldMk cId="2799982562" sldId="266"/>
            <ac:picMk id="4" creationId="{00000000-0000-0000-0000-000000000000}"/>
          </ac:picMkLst>
        </pc:picChg>
        <pc:picChg chg="add mod">
          <ac:chgData name="Sharp, Jennifer" userId="866a7ae9-7570-47cc-b1df-5656d42f4b90" providerId="ADAL" clId="{3E616F5C-5554-446E-9DCD-19E4D8E3AF7A}" dt="2023-11-08T00:44:29.187" v="29" actId="14100"/>
          <ac:picMkLst>
            <pc:docMk/>
            <pc:sldMk cId="2799982562" sldId="266"/>
            <ac:picMk id="2050" creationId="{FD84D518-BED1-B194-44D3-8F7221267A1B}"/>
          </ac:picMkLst>
        </pc:picChg>
      </pc:sldChg>
      <pc:sldChg chg="addSp modSp new mod modAnim">
        <pc:chgData name="Sharp, Jennifer" userId="866a7ae9-7570-47cc-b1df-5656d42f4b90" providerId="ADAL" clId="{3E616F5C-5554-446E-9DCD-19E4D8E3AF7A}" dt="2023-11-08T00:54:36.247" v="69"/>
        <pc:sldMkLst>
          <pc:docMk/>
          <pc:sldMk cId="2369755544" sldId="267"/>
        </pc:sldMkLst>
        <pc:spChg chg="mod">
          <ac:chgData name="Sharp, Jennifer" userId="866a7ae9-7570-47cc-b1df-5656d42f4b90" providerId="ADAL" clId="{3E616F5C-5554-446E-9DCD-19E4D8E3AF7A}" dt="2023-11-08T00:53:54.196" v="65" actId="14100"/>
          <ac:spMkLst>
            <pc:docMk/>
            <pc:sldMk cId="2369755544" sldId="267"/>
            <ac:spMk id="2" creationId="{89965922-BA88-6C3F-0F80-1404B0CD4E94}"/>
          </ac:spMkLst>
        </pc:spChg>
        <pc:spChg chg="mod">
          <ac:chgData name="Sharp, Jennifer" userId="866a7ae9-7570-47cc-b1df-5656d42f4b90" providerId="ADAL" clId="{3E616F5C-5554-446E-9DCD-19E4D8E3AF7A}" dt="2023-11-08T00:53:57.170" v="66" actId="14100"/>
          <ac:spMkLst>
            <pc:docMk/>
            <pc:sldMk cId="2369755544" sldId="267"/>
            <ac:spMk id="3" creationId="{0B0D1F9C-9888-2123-5984-10795082D963}"/>
          </ac:spMkLst>
        </pc:spChg>
        <pc:picChg chg="add mod">
          <ac:chgData name="Sharp, Jennifer" userId="866a7ae9-7570-47cc-b1df-5656d42f4b90" providerId="ADAL" clId="{3E616F5C-5554-446E-9DCD-19E4D8E3AF7A}" dt="2023-11-08T00:54:36.247" v="69"/>
          <ac:picMkLst>
            <pc:docMk/>
            <pc:sldMk cId="2369755544" sldId="267"/>
            <ac:picMk id="4" creationId="{5D2A2E11-49E0-9007-E94C-EBEEECB10A4A}"/>
          </ac:picMkLst>
        </pc:picChg>
      </pc:sldChg>
      <pc:sldChg chg="addSp new del">
        <pc:chgData name="Sharp, Jennifer" userId="866a7ae9-7570-47cc-b1df-5656d42f4b90" providerId="ADAL" clId="{3E616F5C-5554-446E-9DCD-19E4D8E3AF7A}" dt="2023-11-08T00:54:52.520" v="70" actId="47"/>
        <pc:sldMkLst>
          <pc:docMk/>
          <pc:sldMk cId="663568197" sldId="268"/>
        </pc:sldMkLst>
        <pc:picChg chg="add">
          <ac:chgData name="Sharp, Jennifer" userId="866a7ae9-7570-47cc-b1df-5656d42f4b90" providerId="ADAL" clId="{3E616F5C-5554-446E-9DCD-19E4D8E3AF7A}" dt="2023-11-08T00:46:55.433" v="44"/>
          <ac:picMkLst>
            <pc:docMk/>
            <pc:sldMk cId="663568197" sldId="268"/>
            <ac:picMk id="3074" creationId="{0A5F89E0-C9F3-823C-B4AF-3D6E3EDE5C3C}"/>
          </ac:picMkLst>
        </pc:picChg>
      </pc:sldChg>
      <pc:sldChg chg="addSp modSp new">
        <pc:chgData name="Sharp, Jennifer" userId="866a7ae9-7570-47cc-b1df-5656d42f4b90" providerId="ADAL" clId="{3E616F5C-5554-446E-9DCD-19E4D8E3AF7A}" dt="2023-11-08T00:58:53.279" v="73"/>
        <pc:sldMkLst>
          <pc:docMk/>
          <pc:sldMk cId="684272091" sldId="268"/>
        </pc:sldMkLst>
        <pc:picChg chg="add mod">
          <ac:chgData name="Sharp, Jennifer" userId="866a7ae9-7570-47cc-b1df-5656d42f4b90" providerId="ADAL" clId="{3E616F5C-5554-446E-9DCD-19E4D8E3AF7A}" dt="2023-11-08T00:58:53.279" v="73"/>
          <ac:picMkLst>
            <pc:docMk/>
            <pc:sldMk cId="684272091" sldId="268"/>
            <ac:picMk id="4098" creationId="{B90E341B-DB25-6BC4-5BC1-A0B6EEA5B5E0}"/>
          </ac:picMkLst>
        </pc:picChg>
      </pc:sldChg>
      <pc:sldChg chg="addSp delSp modSp new mod">
        <pc:chgData name="Sharp, Jennifer" userId="866a7ae9-7570-47cc-b1df-5656d42f4b90" providerId="ADAL" clId="{3E616F5C-5554-446E-9DCD-19E4D8E3AF7A}" dt="2023-11-08T01:03:35.517" v="98" actId="20577"/>
        <pc:sldMkLst>
          <pc:docMk/>
          <pc:sldMk cId="572348598" sldId="269"/>
        </pc:sldMkLst>
        <pc:spChg chg="mod">
          <ac:chgData name="Sharp, Jennifer" userId="866a7ae9-7570-47cc-b1df-5656d42f4b90" providerId="ADAL" clId="{3E616F5C-5554-446E-9DCD-19E4D8E3AF7A}" dt="2023-11-08T01:03:35.517" v="98" actId="20577"/>
          <ac:spMkLst>
            <pc:docMk/>
            <pc:sldMk cId="572348598" sldId="269"/>
            <ac:spMk id="2" creationId="{6005E856-4AF4-C0A2-44BA-43FD6032306B}"/>
          </ac:spMkLst>
        </pc:spChg>
        <pc:spChg chg="del">
          <ac:chgData name="Sharp, Jennifer" userId="866a7ae9-7570-47cc-b1df-5656d42f4b90" providerId="ADAL" clId="{3E616F5C-5554-446E-9DCD-19E4D8E3AF7A}" dt="2023-11-08T01:03:14.761" v="75"/>
          <ac:spMkLst>
            <pc:docMk/>
            <pc:sldMk cId="572348598" sldId="269"/>
            <ac:spMk id="3" creationId="{449D877A-DADA-0B61-EDE0-A51D0C853B6A}"/>
          </ac:spMkLst>
        </pc:spChg>
        <pc:graphicFrameChg chg="add mod modGraphic">
          <ac:chgData name="Sharp, Jennifer" userId="866a7ae9-7570-47cc-b1df-5656d42f4b90" providerId="ADAL" clId="{3E616F5C-5554-446E-9DCD-19E4D8E3AF7A}" dt="2023-11-08T01:03:28.772" v="78" actId="1076"/>
          <ac:graphicFrameMkLst>
            <pc:docMk/>
            <pc:sldMk cId="572348598" sldId="269"/>
            <ac:graphicFrameMk id="4" creationId="{2573C525-3905-5EE4-FF9A-49AC74C1656F}"/>
          </ac:graphicFrameMkLst>
        </pc:graphicFrameChg>
      </pc:sldChg>
      <pc:sldChg chg="addSp delSp modSp new mod">
        <pc:chgData name="Sharp, Jennifer" userId="866a7ae9-7570-47cc-b1df-5656d42f4b90" providerId="ADAL" clId="{3E616F5C-5554-446E-9DCD-19E4D8E3AF7A}" dt="2023-11-08T01:07:44.239" v="121" actId="478"/>
        <pc:sldMkLst>
          <pc:docMk/>
          <pc:sldMk cId="4085660187" sldId="270"/>
        </pc:sldMkLst>
        <pc:spChg chg="del mod">
          <ac:chgData name="Sharp, Jennifer" userId="866a7ae9-7570-47cc-b1df-5656d42f4b90" providerId="ADAL" clId="{3E616F5C-5554-446E-9DCD-19E4D8E3AF7A}" dt="2023-11-08T01:07:29.795" v="117" actId="478"/>
          <ac:spMkLst>
            <pc:docMk/>
            <pc:sldMk cId="4085660187" sldId="270"/>
            <ac:spMk id="2" creationId="{81DC61CB-7C94-2571-96F6-50E37D9265D4}"/>
          </ac:spMkLst>
        </pc:spChg>
        <pc:spChg chg="del">
          <ac:chgData name="Sharp, Jennifer" userId="866a7ae9-7570-47cc-b1df-5656d42f4b90" providerId="ADAL" clId="{3E616F5C-5554-446E-9DCD-19E4D8E3AF7A}" dt="2023-11-08T01:07:21.576" v="113" actId="931"/>
          <ac:spMkLst>
            <pc:docMk/>
            <pc:sldMk cId="4085660187" sldId="270"/>
            <ac:spMk id="3" creationId="{C216F32C-A69F-F4B8-38D3-59D622FCA560}"/>
          </ac:spMkLst>
        </pc:spChg>
        <pc:spChg chg="add del mod">
          <ac:chgData name="Sharp, Jennifer" userId="866a7ae9-7570-47cc-b1df-5656d42f4b90" providerId="ADAL" clId="{3E616F5C-5554-446E-9DCD-19E4D8E3AF7A}" dt="2023-11-08T01:07:44.239" v="121" actId="478"/>
          <ac:spMkLst>
            <pc:docMk/>
            <pc:sldMk cId="4085660187" sldId="270"/>
            <ac:spMk id="7" creationId="{0E906BF4-8029-80D8-5F50-87266904BA6A}"/>
          </ac:spMkLst>
        </pc:spChg>
        <pc:picChg chg="add mod">
          <ac:chgData name="Sharp, Jennifer" userId="866a7ae9-7570-47cc-b1df-5656d42f4b90" providerId="ADAL" clId="{3E616F5C-5554-446E-9DCD-19E4D8E3AF7A}" dt="2023-11-08T01:07:42.527" v="120" actId="1076"/>
          <ac:picMkLst>
            <pc:docMk/>
            <pc:sldMk cId="4085660187" sldId="270"/>
            <ac:picMk id="5" creationId="{F3D4EE55-C267-9C18-A344-16DB524FEEB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AEFD-AECE-1A48-B5E7-67CCC557D8C1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35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AEFD-AECE-1A48-B5E7-67CCC557D8C1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63D1-A943-1E40-BFC8-369C2D711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23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AEFD-AECE-1A48-B5E7-67CCC557D8C1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63D1-A943-1E40-BFC8-369C2D711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02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AEFD-AECE-1A48-B5E7-67CCC557D8C1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63D1-A943-1E40-BFC8-369C2D711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60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AEFD-AECE-1A48-B5E7-67CCC557D8C1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426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AEFD-AECE-1A48-B5E7-67CCC557D8C1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63D1-A943-1E40-BFC8-369C2D711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74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AEFD-AECE-1A48-B5E7-67CCC557D8C1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63D1-A943-1E40-BFC8-369C2D711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45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AEFD-AECE-1A48-B5E7-67CCC557D8C1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63D1-A943-1E40-BFC8-369C2D711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640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AEFD-AECE-1A48-B5E7-67CCC557D8C1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63D1-A943-1E40-BFC8-369C2D711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223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AEFD-AECE-1A48-B5E7-67CCC557D8C1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63D1-A943-1E40-BFC8-369C2D711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95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AEFD-AECE-1A48-B5E7-67CCC557D8C1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63D1-A943-1E40-BFC8-369C2D711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992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3AEFD-AECE-1A48-B5E7-67CCC557D8C1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C63D1-A943-1E40-BFC8-369C2D711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25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youtube.com/watch?v=CeVtPDjJBP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TAz8K0BonSY&amp;t=1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youtube.com/watch?v=kskFjm1pKE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vimeo.com/vaccinemakersprojec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711200"/>
            <a:ext cx="7239000" cy="5422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Protecting the Body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pp. 968-976</a:t>
            </a:r>
          </a:p>
        </p:txBody>
      </p:sp>
    </p:spTree>
    <p:extLst>
      <p:ext uri="{BB962C8B-B14F-4D97-AF65-F5344CB8AC3E}">
        <p14:creationId xmlns:p14="http://schemas.microsoft.com/office/powerpoint/2010/main" val="4193683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hart of different vaccinations&#10;&#10;Description automatically generated">
            <a:extLst>
              <a:ext uri="{FF2B5EF4-FFF2-40B4-BE49-F238E27FC236}">
                <a16:creationId xmlns:a16="http://schemas.microsoft.com/office/drawing/2014/main" id="{F3D4EE55-C267-9C18-A344-16DB524FEE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118" y="846138"/>
            <a:ext cx="8939763" cy="5199962"/>
          </a:xfrm>
        </p:spPr>
      </p:pic>
    </p:spTree>
    <p:extLst>
      <p:ext uri="{BB962C8B-B14F-4D97-AF65-F5344CB8AC3E}">
        <p14:creationId xmlns:p14="http://schemas.microsoft.com/office/powerpoint/2010/main" val="4085660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FE30B-0049-ACC7-FBA1-CC1E0A372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7F915-D0AC-3AF9-C277-7D7047F72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 descr="World's Deadliest Diseases In History (as of 2022) x3.57 Deaths in millions in millions in ...">
            <a:hlinkClick r:id="rId2"/>
            <a:extLst>
              <a:ext uri="{FF2B5EF4-FFF2-40B4-BE49-F238E27FC236}">
                <a16:creationId xmlns:a16="http://schemas.microsoft.com/office/drawing/2014/main" id="{B90E341B-DB25-6BC4-5BC1-A0B6EEA5B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0"/>
            <a:ext cx="67325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272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5E856-4AF4-C0A2-44BA-43FD60323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Cereal Box Project</a:t>
            </a:r>
            <a:endParaRPr lang="en-CA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573C525-3905-5EE4-FF9A-49AC74C165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2097874"/>
              </p:ext>
            </p:extLst>
          </p:nvPr>
        </p:nvGraphicFramePr>
        <p:xfrm>
          <a:off x="705080" y="1589182"/>
          <a:ext cx="7733839" cy="49941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1742">
                  <a:extLst>
                    <a:ext uri="{9D8B030D-6E8A-4147-A177-3AD203B41FA5}">
                      <a16:colId xmlns:a16="http://schemas.microsoft.com/office/drawing/2014/main" val="2565366222"/>
                    </a:ext>
                  </a:extLst>
                </a:gridCol>
                <a:gridCol w="1183522">
                  <a:extLst>
                    <a:ext uri="{9D8B030D-6E8A-4147-A177-3AD203B41FA5}">
                      <a16:colId xmlns:a16="http://schemas.microsoft.com/office/drawing/2014/main" val="1307970257"/>
                    </a:ext>
                  </a:extLst>
                </a:gridCol>
                <a:gridCol w="1182961">
                  <a:extLst>
                    <a:ext uri="{9D8B030D-6E8A-4147-A177-3AD203B41FA5}">
                      <a16:colId xmlns:a16="http://schemas.microsoft.com/office/drawing/2014/main" val="2646636457"/>
                    </a:ext>
                  </a:extLst>
                </a:gridCol>
                <a:gridCol w="1182961">
                  <a:extLst>
                    <a:ext uri="{9D8B030D-6E8A-4147-A177-3AD203B41FA5}">
                      <a16:colId xmlns:a16="http://schemas.microsoft.com/office/drawing/2014/main" val="2115452193"/>
                    </a:ext>
                  </a:extLst>
                </a:gridCol>
                <a:gridCol w="1195862">
                  <a:extLst>
                    <a:ext uri="{9D8B030D-6E8A-4147-A177-3AD203B41FA5}">
                      <a16:colId xmlns:a16="http://schemas.microsoft.com/office/drawing/2014/main" val="506589509"/>
                    </a:ext>
                  </a:extLst>
                </a:gridCol>
                <a:gridCol w="1176791">
                  <a:extLst>
                    <a:ext uri="{9D8B030D-6E8A-4147-A177-3AD203B41FA5}">
                      <a16:colId xmlns:a16="http://schemas.microsoft.com/office/drawing/2014/main" val="1251660497"/>
                    </a:ext>
                  </a:extLst>
                </a:gridCol>
              </a:tblGrid>
              <a:tr h="1218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95" marR="5519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95" marR="5519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95" marR="5519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95" marR="5519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95" marR="5519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95" marR="55195" marT="0" marB="0"/>
                </a:tc>
                <a:extLst>
                  <a:ext uri="{0D108BD9-81ED-4DB2-BD59-A6C34878D82A}">
                    <a16:rowId xmlns:a16="http://schemas.microsoft.com/office/drawing/2014/main" val="2953897272"/>
                  </a:ext>
                </a:extLst>
              </a:tr>
              <a:tr h="4872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Side A of Box - Research (x2)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95" marR="5519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More than 6 research questions have been missed or answered incorrectly.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95" marR="5519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5-6 research questions have been missed or answered incorrectly.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95" marR="5519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3-4 research questions have been missed or answered incorrectly.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95" marR="5519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Only 1-2 research questions have been missed or answered incorrectly.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95" marR="5519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All research questions have been answered and are correct.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95" marR="55195" marT="0" marB="0"/>
                </a:tc>
                <a:extLst>
                  <a:ext uri="{0D108BD9-81ED-4DB2-BD59-A6C34878D82A}">
                    <a16:rowId xmlns:a16="http://schemas.microsoft.com/office/drawing/2014/main" val="1988762097"/>
                  </a:ext>
                </a:extLst>
              </a:tr>
              <a:tr h="7308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Depth of Research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95" marR="5519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All questions are answered very simply. There is little detail, information is not specific, and effort is lacking.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95" marR="5519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Few research questions have been thoughtfully answered. Most questions lack detail and specificity.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95" marR="5519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Some research questions have been thoughtfully answered with detail and specificity.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95" marR="5519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Most research questions have been thoughtfully answered with detail and specificity.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95" marR="5519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All research questions have been thoughtfully answered. They are detailed and specific.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95" marR="55195" marT="0" marB="0"/>
                </a:tc>
                <a:extLst>
                  <a:ext uri="{0D108BD9-81ED-4DB2-BD59-A6C34878D82A}">
                    <a16:rowId xmlns:a16="http://schemas.microsoft.com/office/drawing/2014/main" val="368102549"/>
                  </a:ext>
                </a:extLst>
              </a:tr>
              <a:tr h="6090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Front of Box – Basic Identification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95" marR="5519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More than one error has been made in presenting the common name or picture or type of organism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95" marR="5519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An error has been made in presenting the common name or picture or type of organism.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95" marR="5519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Common name, picture, and type of organism is correct.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95" marR="5519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95" marR="5519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95" marR="55195" marT="0" marB="0"/>
                </a:tc>
                <a:extLst>
                  <a:ext uri="{0D108BD9-81ED-4DB2-BD59-A6C34878D82A}">
                    <a16:rowId xmlns:a16="http://schemas.microsoft.com/office/drawing/2014/main" val="875737085"/>
                  </a:ext>
                </a:extLst>
              </a:tr>
              <a:tr h="3654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Side B of Box – Additional research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95" marR="5519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Only 1-2 correctly identified fun facts are given.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95" marR="5519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 correctly identified fun facts are given.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95" marR="5519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 correctly identified fun facts are given. 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95" marR="5519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 correctly identified fun facts are given.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95" marR="5519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95" marR="55195" marT="0" marB="0"/>
                </a:tc>
                <a:extLst>
                  <a:ext uri="{0D108BD9-81ED-4DB2-BD59-A6C34878D82A}">
                    <a16:rowId xmlns:a16="http://schemas.microsoft.com/office/drawing/2014/main" val="993265712"/>
                  </a:ext>
                </a:extLst>
              </a:tr>
              <a:tr h="4872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Back of Box - 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95" marR="5519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Simply puzzle lacking any applicability is included.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95" marR="5519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Puzzle is lacking either creativity/</a:t>
                      </a:r>
                      <a:endParaRPr lang="en-CA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Thoughtfulness or applicability.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95" marR="5519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Puzzle is creative/ thoughtful and is applicable to the disease. 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95" marR="5519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95" marR="5519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95" marR="55195" marT="0" marB="0"/>
                </a:tc>
                <a:extLst>
                  <a:ext uri="{0D108BD9-81ED-4DB2-BD59-A6C34878D82A}">
                    <a16:rowId xmlns:a16="http://schemas.microsoft.com/office/drawing/2014/main" val="615174456"/>
                  </a:ext>
                </a:extLst>
              </a:tr>
              <a:tr h="9744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Communication:</a:t>
                      </a:r>
                      <a:endParaRPr lang="en-CA" sz="100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700">
                          <a:effectLst/>
                        </a:rPr>
                        <a:t>Organization </a:t>
                      </a:r>
                      <a:endParaRPr lang="en-CA" sz="100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700">
                          <a:effectLst/>
                        </a:rPr>
                        <a:t>Appearance </a:t>
                      </a:r>
                      <a:endParaRPr lang="en-CA" sz="100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700">
                          <a:effectLst/>
                        </a:rPr>
                        <a:t>Spelling/Grammar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95" marR="5519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The project is poorly organized, difficult to follow, and appears to have little/no effort towards a professional appearance. Significant grammatical or spelling errors.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95" marR="5519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The project is well organized, easy to follow, and neatly presented. There are a few grammatical or spelling errors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95" marR="5519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The project is exceptionally well organized, easy to follow, and very professionally presented. There are minimal grammatical or spelling errors.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95" marR="5519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95" marR="5519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95" marR="55195" marT="0" marB="0"/>
                </a:tc>
                <a:extLst>
                  <a:ext uri="{0D108BD9-81ED-4DB2-BD59-A6C34878D82A}">
                    <a16:rowId xmlns:a16="http://schemas.microsoft.com/office/drawing/2014/main" val="1740035666"/>
                  </a:ext>
                </a:extLst>
              </a:tr>
              <a:tr h="4872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Sources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95" marR="5519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 or more sources are listed but not correctly cited. Or only 2 properly cited sources.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95" marR="5519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 or more sources are listed and correctly cited.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95" marR="5519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95" marR="5519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95" marR="5519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95" marR="55195" marT="0" marB="0"/>
                </a:tc>
                <a:extLst>
                  <a:ext uri="{0D108BD9-81ED-4DB2-BD59-A6C34878D82A}">
                    <a16:rowId xmlns:a16="http://schemas.microsoft.com/office/drawing/2014/main" val="81194241"/>
                  </a:ext>
                </a:extLst>
              </a:tr>
              <a:tr h="7308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Gallery Walk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95" marR="5519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Many questions are incompletely answered. Questions that are answered lack depth of thought and/or supportive details. 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95" marR="5519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Few questions are incompletely answered. Questions that are answered lack depth of thought and/or supportive details.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95" marR="5519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Questions are all answered correctly but lack depth of thought and/or supportive details. 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95" marR="5519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Questions are all answered correctly, thoughtfully, and completely. Supportive details are provided. 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95" marR="5519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95" marR="55195" marT="0" marB="0"/>
                </a:tc>
                <a:extLst>
                  <a:ext uri="{0D108BD9-81ED-4DB2-BD59-A6C34878D82A}">
                    <a16:rowId xmlns:a16="http://schemas.microsoft.com/office/drawing/2014/main" val="2148175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2348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4686" y="4246284"/>
            <a:ext cx="3699314" cy="261171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462" y="264595"/>
            <a:ext cx="8229600" cy="61033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Pathogens (disease-causing microorganisms or virus) can: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1.  interfere with cell function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OR 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 2. produce toxins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Pathogens can enter through: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openings in the body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food/water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bites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42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26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Your Immune System: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919" y="1045136"/>
            <a:ext cx="8360881" cy="55955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Two main components:</a:t>
            </a:r>
          </a:p>
          <a:p>
            <a:pPr marL="0" indent="0">
              <a:buNone/>
            </a:pPr>
            <a:r>
              <a:rPr lang="en-US" dirty="0"/>
              <a:t>1. </a:t>
            </a:r>
            <a:r>
              <a:rPr lang="en-US" dirty="0">
                <a:solidFill>
                  <a:srgbClr val="FF0000"/>
                </a:solidFill>
              </a:rPr>
              <a:t>Nonspecific defenses</a:t>
            </a:r>
          </a:p>
          <a:p>
            <a:r>
              <a:rPr lang="en-US" dirty="0"/>
              <a:t>Body’s first &amp; second lines of defense</a:t>
            </a:r>
          </a:p>
          <a:p>
            <a:r>
              <a:rPr lang="en-US" dirty="0"/>
              <a:t>Not directed at any particular </a:t>
            </a:r>
            <a:r>
              <a:rPr lang="en-US" dirty="0">
                <a:solidFill>
                  <a:srgbClr val="008000"/>
                </a:solidFill>
              </a:rPr>
              <a:t>pathogen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dirty="0">
                <a:solidFill>
                  <a:srgbClr val="FF0000"/>
                </a:solidFill>
              </a:rPr>
              <a:t>Specific defenses</a:t>
            </a:r>
          </a:p>
          <a:p>
            <a:r>
              <a:rPr lang="en-US" dirty="0"/>
              <a:t>Body’s third line of defense</a:t>
            </a:r>
          </a:p>
          <a:p>
            <a:r>
              <a:rPr lang="en-US" dirty="0"/>
              <a:t>If pathogen gets past the nonspecific defenses, its </a:t>
            </a:r>
            <a:r>
              <a:rPr lang="en-US" dirty="0">
                <a:solidFill>
                  <a:srgbClr val="008000"/>
                </a:solidFill>
              </a:rPr>
              <a:t>antigens</a:t>
            </a:r>
            <a:r>
              <a:rPr lang="en-US" dirty="0"/>
              <a:t> (“markers”) will trigger an </a:t>
            </a:r>
            <a:r>
              <a:rPr lang="en-US" dirty="0">
                <a:solidFill>
                  <a:srgbClr val="008000"/>
                </a:solidFill>
              </a:rPr>
              <a:t>immune response</a:t>
            </a:r>
          </a:p>
        </p:txBody>
      </p:sp>
    </p:spTree>
    <p:extLst>
      <p:ext uri="{BB962C8B-B14F-4D97-AF65-F5344CB8AC3E}">
        <p14:creationId xmlns:p14="http://schemas.microsoft.com/office/powerpoint/2010/main" val="276037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01979" y="804923"/>
            <a:ext cx="8740042" cy="524815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600" dirty="0"/>
              <a:t>Physical barriers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200" dirty="0">
                <a:solidFill>
                  <a:srgbClr val="C00000"/>
                </a:solidFill>
              </a:rPr>
              <a:t>First line of defense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200" dirty="0"/>
              <a:t>Include the skin, mucus, hairs (in nose), wax (in ears), tears (from eyes), cilia (line respiratory tract),  sweat&amp; oils (on skin)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6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600" dirty="0"/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325919" y="18308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51401"/>
            <a:ext cx="8229600" cy="84887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/>
              <a:t>Nonspecific defenses:</a:t>
            </a:r>
            <a:br>
              <a:rPr lang="en-US" u="sng" dirty="0"/>
            </a:br>
            <a:endParaRPr lang="en-US" u="sng" dirty="0"/>
          </a:p>
        </p:txBody>
      </p:sp>
      <p:pic>
        <p:nvPicPr>
          <p:cNvPr id="1026" name="Picture 2" descr="Immunology Notes on Innate immunity or Non-specific defence mechanism">
            <a:extLst>
              <a:ext uri="{FF2B5EF4-FFF2-40B4-BE49-F238E27FC236}">
                <a16:creationId xmlns:a16="http://schemas.microsoft.com/office/drawing/2014/main" id="{D2AB36FE-3535-2512-20CA-13615E943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829" y="3686953"/>
            <a:ext cx="3983948" cy="298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47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052" y="386495"/>
            <a:ext cx="8229600" cy="588431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3600" dirty="0"/>
              <a:t>Inflammatory response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3200" dirty="0">
                <a:solidFill>
                  <a:srgbClr val="C00000"/>
                </a:solidFill>
              </a:rPr>
              <a:t>Second line of defense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3200" dirty="0"/>
              <a:t>white blood cells called </a:t>
            </a:r>
            <a:r>
              <a:rPr lang="en-US" sz="3200" dirty="0">
                <a:solidFill>
                  <a:srgbClr val="008000"/>
                </a:solidFill>
              </a:rPr>
              <a:t>phagocytes</a:t>
            </a:r>
            <a:r>
              <a:rPr lang="en-US" sz="3200" dirty="0"/>
              <a:t> then engulf &amp; digest pathogen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3200" dirty="0"/>
              <a:t>Fever is produced which will stimulate phagocytes’ actions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3200" dirty="0"/>
              <a:t>Virus-infected cells produce a protein called </a:t>
            </a:r>
            <a:r>
              <a:rPr lang="en-US" sz="3200" dirty="0">
                <a:solidFill>
                  <a:srgbClr val="008000"/>
                </a:solidFill>
              </a:rPr>
              <a:t>interferon </a:t>
            </a:r>
          </a:p>
          <a:p>
            <a:pPr lvl="2">
              <a:defRPr/>
            </a:pPr>
            <a:r>
              <a:rPr lang="en-US" sz="2800" dirty="0"/>
              <a:t>helps other cells resist viral infection</a:t>
            </a:r>
          </a:p>
          <a:p>
            <a:pPr lvl="2">
              <a:defRPr/>
            </a:pPr>
            <a:r>
              <a:rPr lang="en-US" sz="2800" dirty="0"/>
              <a:t>Interferes with the growth of viruses</a:t>
            </a:r>
          </a:p>
          <a:p>
            <a:pPr lvl="1">
              <a:buFont typeface="Arial" pitchFamily="34" charset="0"/>
              <a:buChar char="–"/>
              <a:defRPr/>
            </a:pPr>
            <a:endParaRPr lang="en-US" sz="32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1069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997" y="1121892"/>
            <a:ext cx="6345626" cy="5732832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- Third line of defense </a:t>
            </a:r>
          </a:p>
          <a:p>
            <a:pPr marL="0" indent="0">
              <a:buNone/>
            </a:pPr>
            <a:endParaRPr lang="en-US" sz="1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Cell-Mediated Immunity: </a:t>
            </a:r>
          </a:p>
          <a:p>
            <a:r>
              <a:rPr lang="en-US" dirty="0"/>
              <a:t>Killer T-cells</a:t>
            </a:r>
          </a:p>
          <a:p>
            <a:pPr lvl="1"/>
            <a:r>
              <a:rPr lang="en-US" dirty="0"/>
              <a:t>Transfer special proteins into pathogen’s cell membrane</a:t>
            </a:r>
          </a:p>
          <a:p>
            <a:pPr lvl="1"/>
            <a:r>
              <a:rPr lang="en-US" dirty="0"/>
              <a:t>Makes membrane leak fluids</a:t>
            </a:r>
          </a:p>
          <a:p>
            <a:pPr lvl="1"/>
            <a:r>
              <a:rPr lang="en-US" dirty="0"/>
              <a:t>Pathogens lyses &amp; dies</a:t>
            </a:r>
          </a:p>
          <a:p>
            <a:pPr lvl="1"/>
            <a:r>
              <a:rPr lang="en-US" dirty="0"/>
              <a:t>Can cause </a:t>
            </a:r>
            <a:r>
              <a:rPr lang="en-US" dirty="0">
                <a:solidFill>
                  <a:srgbClr val="008000"/>
                </a:solidFill>
              </a:rPr>
              <a:t>rejection</a:t>
            </a:r>
            <a:r>
              <a:rPr lang="en-US" dirty="0"/>
              <a:t> of tissue &amp; organ transplants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ECB9AF-1146-FBA8-6996-DE4AA0664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u="sng" dirty="0"/>
              <a:t>Specific defenses:</a:t>
            </a:r>
          </a:p>
        </p:txBody>
      </p:sp>
      <p:pic>
        <p:nvPicPr>
          <p:cNvPr id="2050" name="Picture 2" descr="Bio 223 Immune System Review Flashcards | Quizlet">
            <a:extLst>
              <a:ext uri="{FF2B5EF4-FFF2-40B4-BE49-F238E27FC236}">
                <a16:creationId xmlns:a16="http://schemas.microsoft.com/office/drawing/2014/main" id="{FD84D518-BED1-B194-44D3-8F7221267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331" y="2048134"/>
            <a:ext cx="3437535" cy="242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98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9081" y="211016"/>
            <a:ext cx="9238755" cy="5673551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3600" dirty="0"/>
              <a:t> Immune response:</a:t>
            </a:r>
          </a:p>
          <a:p>
            <a:pPr lvl="2">
              <a:defRPr/>
            </a:pPr>
            <a:r>
              <a:rPr lang="en-US" sz="3200" dirty="0"/>
              <a:t>Body recognizes chemical marker on/produced by pathogen (= </a:t>
            </a:r>
            <a:r>
              <a:rPr lang="en-US" sz="3200" dirty="0">
                <a:solidFill>
                  <a:srgbClr val="008000"/>
                </a:solidFill>
              </a:rPr>
              <a:t>antigen</a:t>
            </a:r>
            <a:r>
              <a:rPr lang="en-US" sz="3200" dirty="0"/>
              <a:t>) </a:t>
            </a:r>
          </a:p>
          <a:p>
            <a:pPr lvl="2">
              <a:defRPr/>
            </a:pPr>
            <a:r>
              <a:rPr lang="en-US" sz="3200" dirty="0"/>
              <a:t>White blood cells produces antibodies</a:t>
            </a:r>
          </a:p>
          <a:p>
            <a:pPr lvl="2">
              <a:defRPr/>
            </a:pPr>
            <a:r>
              <a:rPr lang="en-US" sz="3200" dirty="0"/>
              <a:t>Antibodies are special proteins that can “lock” onto antigens so pathogen cannot function</a:t>
            </a:r>
          </a:p>
          <a:p>
            <a:pPr>
              <a:buNone/>
              <a:defRPr/>
            </a:pPr>
            <a:r>
              <a:rPr lang="en-US" sz="3600" dirty="0"/>
              <a:t> 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3200" dirty="0"/>
              <a:t>Each antibody is specific to an antigen (“lock-and-key”)</a:t>
            </a:r>
          </a:p>
          <a:p>
            <a:pPr>
              <a:buFont typeface="Arial" pitchFamily="34" charset="0"/>
              <a:buChar char="•"/>
              <a:defRPr/>
            </a:pPr>
            <a:endParaRPr lang="en-US" sz="3600" dirty="0"/>
          </a:p>
          <a:p>
            <a:pPr lvl="1">
              <a:buFont typeface="Arial" pitchFamily="34" charset="0"/>
              <a:buChar char="–"/>
              <a:defRPr/>
            </a:pP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792" y="5029498"/>
            <a:ext cx="4178240" cy="140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50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736600"/>
            <a:ext cx="73025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562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65922-BA88-6C3F-0F80-1404B0CD4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233"/>
            <a:ext cx="8229600" cy="860100"/>
          </a:xfrm>
        </p:spPr>
        <p:txBody>
          <a:bodyPr/>
          <a:lstStyle/>
          <a:p>
            <a:r>
              <a:rPr lang="en-US" dirty="0"/>
              <a:t>Vaccines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D1F9C-9888-2123-5984-10795082D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186" y="760164"/>
            <a:ext cx="9022813" cy="5365999"/>
          </a:xfrm>
        </p:spPr>
        <p:txBody>
          <a:bodyPr/>
          <a:lstStyle/>
          <a:p>
            <a:r>
              <a:rPr lang="en-US" dirty="0"/>
              <a:t>a substance which is used to stimulate the production of antibodies, in turn provide immunity against a disease</a:t>
            </a:r>
            <a:endParaRPr lang="en-CA" dirty="0"/>
          </a:p>
        </p:txBody>
      </p:sp>
      <p:pic>
        <p:nvPicPr>
          <p:cNvPr id="4" name="Picture 2" descr="What it Takes to Create a Vaccine | Health Sciences Connect">
            <a:hlinkClick r:id="rId2"/>
            <a:extLst>
              <a:ext uri="{FF2B5EF4-FFF2-40B4-BE49-F238E27FC236}">
                <a16:creationId xmlns:a16="http://schemas.microsoft.com/office/drawing/2014/main" id="{5D2A2E11-49E0-9007-E94C-EBEEECB10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44" y="2455102"/>
            <a:ext cx="7574096" cy="426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75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</TotalTime>
  <Words>758</Words>
  <Application>Microsoft Office PowerPoint</Application>
  <PresentationFormat>On-screen Show (4:3)</PresentationFormat>
  <Paragraphs>109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Symbol</vt:lpstr>
      <vt:lpstr>Wingdings</vt:lpstr>
      <vt:lpstr>Office Theme</vt:lpstr>
      <vt:lpstr>Protecting the Body</vt:lpstr>
      <vt:lpstr>PowerPoint Presentation</vt:lpstr>
      <vt:lpstr>Your Immune System:</vt:lpstr>
      <vt:lpstr>Nonspecific defenses: </vt:lpstr>
      <vt:lpstr>PowerPoint Presentation</vt:lpstr>
      <vt:lpstr>Specific defenses:</vt:lpstr>
      <vt:lpstr>PowerPoint Presentation</vt:lpstr>
      <vt:lpstr>PowerPoint Presentation</vt:lpstr>
      <vt:lpstr>Vaccines</vt:lpstr>
      <vt:lpstr>PowerPoint Presentation</vt:lpstr>
      <vt:lpstr>PowerPoint Presentation</vt:lpstr>
      <vt:lpstr>Cereal Box Project</vt:lpstr>
    </vt:vector>
  </TitlesOfParts>
  <Company>SD 67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Protecting the Body</dc:title>
  <dc:creator>Christopher Sharp</dc:creator>
  <cp:lastModifiedBy>Sharp, Jennifer</cp:lastModifiedBy>
  <cp:revision>17</cp:revision>
  <dcterms:created xsi:type="dcterms:W3CDTF">2014-11-06T04:28:34Z</dcterms:created>
  <dcterms:modified xsi:type="dcterms:W3CDTF">2023-11-08T19:43:50Z</dcterms:modified>
</cp:coreProperties>
</file>