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40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rp, Jennifer" userId="866a7ae9-7570-47cc-b1df-5656d42f4b90" providerId="ADAL" clId="{38FBF95E-D2C4-4BA9-B853-C7277304705C}"/>
    <pc:docChg chg="custSel modSld">
      <pc:chgData name="Sharp, Jennifer" userId="866a7ae9-7570-47cc-b1df-5656d42f4b90" providerId="ADAL" clId="{38FBF95E-D2C4-4BA9-B853-C7277304705C}" dt="2024-03-01T00:16:17.848" v="0" actId="3626"/>
      <pc:docMkLst>
        <pc:docMk/>
      </pc:docMkLst>
      <pc:sldChg chg="modSp mod">
        <pc:chgData name="Sharp, Jennifer" userId="866a7ae9-7570-47cc-b1df-5656d42f4b90" providerId="ADAL" clId="{38FBF95E-D2C4-4BA9-B853-C7277304705C}" dt="2024-03-01T00:16:17.848" v="0" actId="3626"/>
        <pc:sldMkLst>
          <pc:docMk/>
          <pc:sldMk cId="603826947" sldId="270"/>
        </pc:sldMkLst>
        <pc:picChg chg="mod">
          <ac:chgData name="Sharp, Jennifer" userId="866a7ae9-7570-47cc-b1df-5656d42f4b90" providerId="ADAL" clId="{38FBF95E-D2C4-4BA9-B853-C7277304705C}" dt="2024-03-01T00:16:17.848" v="0" actId="3626"/>
          <ac:picMkLst>
            <pc:docMk/>
            <pc:sldMk cId="603826947" sldId="270"/>
            <ac:picMk id="2" creationId="{00000000-0000-0000-0000-000000000000}"/>
          </ac:picMkLst>
        </pc:picChg>
      </pc:sldChg>
    </pc:docChg>
  </pc:docChgLst>
  <pc:docChgLst>
    <pc:chgData name="Sharp, Jennifer" userId="866a7ae9-7570-47cc-b1df-5656d42f4b90" providerId="ADAL" clId="{650379DD-AA41-4E94-B2B6-73B98DC57636}"/>
    <pc:docChg chg="modSld">
      <pc:chgData name="Sharp, Jennifer" userId="866a7ae9-7570-47cc-b1df-5656d42f4b90" providerId="ADAL" clId="{650379DD-AA41-4E94-B2B6-73B98DC57636}" dt="2023-03-03T20:25:20.679" v="0"/>
      <pc:docMkLst>
        <pc:docMk/>
      </pc:docMkLst>
      <pc:sldChg chg="modSp">
        <pc:chgData name="Sharp, Jennifer" userId="866a7ae9-7570-47cc-b1df-5656d42f4b90" providerId="ADAL" clId="{650379DD-AA41-4E94-B2B6-73B98DC57636}" dt="2023-03-03T20:25:20.679" v="0"/>
        <pc:sldMkLst>
          <pc:docMk/>
          <pc:sldMk cId="603826947" sldId="270"/>
        </pc:sldMkLst>
        <pc:picChg chg="mod">
          <ac:chgData name="Sharp, Jennifer" userId="866a7ae9-7570-47cc-b1df-5656d42f4b90" providerId="ADAL" clId="{650379DD-AA41-4E94-B2B6-73B98DC57636}" dt="2023-03-03T20:25:20.679" v="0"/>
          <ac:picMkLst>
            <pc:docMk/>
            <pc:sldMk cId="603826947" sldId="270"/>
            <ac:picMk id="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FCCFC-2193-47E7-BFA8-CDC0CA258693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82FE5-148A-41F0-85AE-EA9E0D599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24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A3FBDAB-97F5-49BD-9556-4B8E9DE3325A}" type="slidenum">
              <a:rPr lang="en-US" altLang="en-US" sz="1200">
                <a:solidFill>
                  <a:prstClr val="black"/>
                </a:solidFill>
              </a:rPr>
              <a:pPr/>
              <a:t>1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87363" y="411163"/>
            <a:ext cx="8169275" cy="6035675"/>
            <a:chOff x="486873" y="411480"/>
            <a:chExt cx="8170254" cy="6035040"/>
          </a:xfrm>
        </p:grpSpPr>
        <p:sp>
          <p:nvSpPr>
            <p:cNvPr id="5" name="Rectangle 4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6" name="Rectangle 5"/>
            <p:cNvSpPr>
              <a:spLocks/>
            </p:cNvSpPr>
            <p:nvPr/>
          </p:nvSpPr>
          <p:spPr>
            <a:xfrm>
              <a:off x="563082" y="474973"/>
              <a:ext cx="7982907" cy="5889005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sz="2400">
                <a:solidFill>
                  <a:srgbClr val="FFFFFF"/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563082" y="6133815"/>
              <a:ext cx="7982907" cy="1588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563082" y="457512"/>
              <a:ext cx="7982907" cy="2577829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sz="240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573088" y="6122988"/>
            <a:ext cx="2133600" cy="25876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B0BCC1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1FEAF076-071F-4A87-AD9A-A48D7785436F}" type="datetimeFigureOut">
              <a:rPr lang="en-US" altLang="en-US"/>
              <a:pPr>
                <a:defRPr/>
              </a:pPr>
              <a:t>2/29/2024</a:t>
            </a:fld>
            <a:endParaRPr lang="en-US" alt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988"/>
            <a:ext cx="2895600" cy="257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988"/>
            <a:ext cx="762000" cy="271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6AE33-F042-43D8-B51A-B4FEF2202A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4211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9" name="Group 9"/>
              <p:cNvGrpSpPr>
                <a:grpSpLocks/>
              </p:cNvGrpSpPr>
              <p:nvPr/>
            </p:nvGrpSpPr>
            <p:grpSpPr bwMode="auto"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12" name="Group 10"/>
                <p:cNvGrpSpPr>
                  <a:grpSpLocks/>
                </p:cNvGrpSpPr>
                <p:nvPr/>
              </p:nvGrpSpPr>
              <p:grpSpPr bwMode="auto"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13" name="Rectangle 12"/>
                  <p:cNvSpPr>
                    <a:spLocks/>
                  </p:cNvSpPr>
                  <p:nvPr/>
                </p:nvSpPr>
                <p:spPr>
                  <a:xfrm>
                    <a:off x="247025" y="246872"/>
                    <a:ext cx="8622676" cy="6364582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sz="2400">
                      <a:solidFill>
                        <a:srgbClr val="FFFFFF"/>
                      </a:solidFill>
                    </a:endParaRPr>
                  </a:p>
                </p:txBody>
              </p:sp>
              <p:cxnSp>
                <p:nvCxnSpPr>
                  <p:cNvPr id="14" name="Straight Connector 13"/>
                  <p:cNvCxnSpPr/>
                  <p:nvPr/>
                </p:nvCxnSpPr>
                <p:spPr>
                  <a:xfrm>
                    <a:off x="247025" y="6389249"/>
                    <a:ext cx="8622676" cy="1587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10" name="Rectangle 9"/>
              <p:cNvSpPr/>
              <p:nvPr/>
            </p:nvSpPr>
            <p:spPr>
              <a:xfrm rot="5400000">
                <a:off x="801568" y="3274246"/>
                <a:ext cx="6134441" cy="63495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sz="24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" name="Rectangle 7"/>
            <p:cNvSpPr/>
            <p:nvPr/>
          </p:nvSpPr>
          <p:spPr>
            <a:xfrm rot="10800000">
              <a:off x="259074" y="1594222"/>
              <a:ext cx="3574791" cy="63487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sz="240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CA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 rtlCol="0">
            <a:norm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CA" noProof="0"/>
              <a:t>Drag picture to placeholder or click icon to add</a:t>
            </a:r>
            <a:endParaRPr noProof="0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4B54D-F4F8-484C-88E6-F7101D133C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5301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9" name="Group 10"/>
              <p:cNvGrpSpPr>
                <a:grpSpLocks/>
              </p:cNvGrpSpPr>
              <p:nvPr/>
            </p:nvGrpSpPr>
            <p:grpSpPr bwMode="auto"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0" name="Rectangle 9"/>
                <p:cNvSpPr>
                  <a:spLocks/>
                </p:cNvSpPr>
                <p:nvPr/>
              </p:nvSpPr>
              <p:spPr>
                <a:xfrm>
                  <a:off x="247025" y="246872"/>
                  <a:ext cx="8622676" cy="6364582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sz="240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247025" y="6389249"/>
                  <a:ext cx="8622676" cy="1587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7" name="Rectangle 6"/>
            <p:cNvSpPr/>
            <p:nvPr/>
          </p:nvSpPr>
          <p:spPr>
            <a:xfrm rot="5400000">
              <a:off x="801568" y="3274246"/>
              <a:ext cx="6134441" cy="6349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sz="240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CA" noProof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ACE8D-F7A7-4E28-8C51-970F0008D6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1728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9" name="Group 10"/>
              <p:cNvGrpSpPr>
                <a:grpSpLocks/>
              </p:cNvGrpSpPr>
              <p:nvPr/>
            </p:nvGrpSpPr>
            <p:grpSpPr bwMode="auto"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0" name="Rectangle 9"/>
                <p:cNvSpPr>
                  <a:spLocks/>
                </p:cNvSpPr>
                <p:nvPr/>
              </p:nvSpPr>
              <p:spPr>
                <a:xfrm>
                  <a:off x="247025" y="246872"/>
                  <a:ext cx="8622676" cy="6364582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sz="240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247025" y="6389249"/>
                  <a:ext cx="8622676" cy="1587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7" name="Rectangle 6"/>
            <p:cNvSpPr/>
            <p:nvPr/>
          </p:nvSpPr>
          <p:spPr>
            <a:xfrm>
              <a:off x="255900" y="4203542"/>
              <a:ext cx="8622676" cy="63487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sz="240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CA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CA" noProof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CA9CC-6CB5-4170-93D4-E01B99A4C9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5493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sp>
          <p:nvSpPr>
            <p:cNvPr id="5" name="Rectangle 4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7" name="Rectangle 6"/>
              <p:cNvSpPr>
                <a:spLocks/>
              </p:cNvSpPr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sz="24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9" name="Rectangle 8"/>
              <p:cNvSpPr/>
              <p:nvPr/>
            </p:nvSpPr>
            <p:spPr>
              <a:xfrm>
                <a:off x="247025" y="1611845"/>
                <a:ext cx="8622676" cy="6348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sz="24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13525-5EF6-4CFE-AEC4-C1DB76E78C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160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8" name="Group 10"/>
              <p:cNvGrpSpPr>
                <a:grpSpLocks/>
              </p:cNvGrpSpPr>
              <p:nvPr/>
            </p:nvGrpSpPr>
            <p:grpSpPr bwMode="auto"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9" name="Rectangle 8"/>
                <p:cNvSpPr>
                  <a:spLocks/>
                </p:cNvSpPr>
                <p:nvPr/>
              </p:nvSpPr>
              <p:spPr>
                <a:xfrm>
                  <a:off x="247025" y="246872"/>
                  <a:ext cx="8622676" cy="6364582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sz="240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247025" y="6389249"/>
                  <a:ext cx="8622676" cy="1587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6" name="Rectangle 5"/>
            <p:cNvSpPr/>
            <p:nvPr/>
          </p:nvSpPr>
          <p:spPr>
            <a:xfrm rot="5400000">
              <a:off x="4243019" y="3274246"/>
              <a:ext cx="6134441" cy="6349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sz="2400">
                <a:solidFill>
                  <a:srgbClr val="FFFFFF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CA419-3733-40E6-8B85-8D88D5CB1F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9732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sp>
          <p:nvSpPr>
            <p:cNvPr id="5" name="Rectangle 4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7" name="Rectangle 6"/>
              <p:cNvSpPr>
                <a:spLocks/>
              </p:cNvSpPr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sz="24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9" name="Rectangle 8"/>
              <p:cNvSpPr/>
              <p:nvPr/>
            </p:nvSpPr>
            <p:spPr>
              <a:xfrm>
                <a:off x="247025" y="1611845"/>
                <a:ext cx="8622676" cy="6348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sz="24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7CB6E-68F7-44EE-813B-7952E4E74C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499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487363" y="411163"/>
            <a:ext cx="8169275" cy="6035675"/>
            <a:chOff x="486873" y="411480"/>
            <a:chExt cx="8170254" cy="6035040"/>
          </a:xfrm>
        </p:grpSpPr>
        <p:sp>
          <p:nvSpPr>
            <p:cNvPr id="6" name="Rectangle 5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grpSp>
          <p:nvGrpSpPr>
            <p:cNvPr id="7" name="Group 11"/>
            <p:cNvGrpSpPr>
              <a:grpSpLocks/>
            </p:cNvGrpSpPr>
            <p:nvPr/>
          </p:nvGrpSpPr>
          <p:grpSpPr bwMode="auto"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3082" y="474973"/>
                <a:ext cx="7982907" cy="5889005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sz="24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3082" y="6133814"/>
                <a:ext cx="7982907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563082" y="3427412"/>
                <a:ext cx="7982907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 rtlCol="0">
            <a:norm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en-CA" noProof="0"/>
              <a:t>Drag picture to placeholder or click icon to add</a:t>
            </a:r>
            <a:endParaRPr noProof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3"/>
          </p:nvPr>
        </p:nvSpPr>
        <p:spPr>
          <a:xfrm>
            <a:off x="569913" y="6122988"/>
            <a:ext cx="2133600" cy="2587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638800" y="6124575"/>
            <a:ext cx="2895600" cy="257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166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sp>
          <p:nvSpPr>
            <p:cNvPr id="5" name="Rectangle 4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7" name="Rectangle 6"/>
              <p:cNvSpPr>
                <a:spLocks/>
              </p:cNvSpPr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sz="24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B0BCC1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3E5C6583-1EF5-4774-A8FD-D5A0F313B6C4}" type="datetimeFigureOut">
              <a:rPr lang="en-US" altLang="en-US"/>
              <a:pPr>
                <a:defRPr/>
              </a:pPr>
              <a:t>2/29/2024</a:t>
            </a:fld>
            <a:endParaRPr lang="en-US" alt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A4587-CAAC-4D06-97AF-7FE084F148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9921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sp>
          <p:nvSpPr>
            <p:cNvPr id="6" name="Rectangle 5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grpSp>
          <p:nvGrpSpPr>
            <p:cNvPr id="7" name="Group 10"/>
            <p:cNvGrpSpPr>
              <a:grpSpLocks/>
            </p:cNvGrpSpPr>
            <p:nvPr/>
          </p:nvGrpSpPr>
          <p:grpSpPr bwMode="auto"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sz="24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0" name="Rectangle 9"/>
              <p:cNvSpPr/>
              <p:nvPr/>
            </p:nvSpPr>
            <p:spPr>
              <a:xfrm>
                <a:off x="247025" y="1611845"/>
                <a:ext cx="8622676" cy="6348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sz="24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CF46C-BEB8-403B-A7D7-DE941105AC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9903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1" name="Group 10"/>
              <p:cNvGrpSpPr>
                <a:grpSpLocks/>
              </p:cNvGrpSpPr>
              <p:nvPr/>
            </p:nvGrpSpPr>
            <p:grpSpPr bwMode="auto"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2" name="Rectangle 11"/>
                <p:cNvSpPr>
                  <a:spLocks/>
                </p:cNvSpPr>
                <p:nvPr/>
              </p:nvSpPr>
              <p:spPr>
                <a:xfrm>
                  <a:off x="247025" y="246872"/>
                  <a:ext cx="8622676" cy="6364582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sz="240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247025" y="6389249"/>
                  <a:ext cx="8622676" cy="1587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4" name="Rectangle 13"/>
                <p:cNvSpPr/>
                <p:nvPr/>
              </p:nvSpPr>
              <p:spPr>
                <a:xfrm>
                  <a:off x="247025" y="1611845"/>
                  <a:ext cx="8622676" cy="63487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sz="2400">
                    <a:solidFill>
                      <a:srgbClr val="FFFFFF"/>
                    </a:solidFill>
                  </a:endParaRPr>
                </a:p>
              </p:txBody>
            </p:sp>
          </p:grpSp>
        </p:grpSp>
        <p:cxnSp>
          <p:nvCxnSpPr>
            <p:cNvPr id="9" name="Straight Connector 8"/>
            <p:cNvCxnSpPr/>
            <p:nvPr/>
          </p:nvCxnSpPr>
          <p:spPr>
            <a:xfrm rot="16200000" flipH="1">
              <a:off x="2217422" y="4026572"/>
              <a:ext cx="4710743" cy="1588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3EB4C-1386-4CDE-ABEA-BEA28E1A90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6255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sp>
          <p:nvSpPr>
            <p:cNvPr id="4" name="Rectangle 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6" name="Rectangle 5"/>
              <p:cNvSpPr>
                <a:spLocks/>
              </p:cNvSpPr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sz="24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8" name="Rectangle 7"/>
              <p:cNvSpPr/>
              <p:nvPr/>
            </p:nvSpPr>
            <p:spPr>
              <a:xfrm>
                <a:off x="247025" y="1611845"/>
                <a:ext cx="8622676" cy="6348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sz="24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B6834-2DC0-4732-8ED8-863908D58A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0472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sp>
          <p:nvSpPr>
            <p:cNvPr id="3" name="Rectangle 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5" name="Rectangle 4"/>
              <p:cNvSpPr>
                <a:spLocks/>
              </p:cNvSpPr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sz="24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93AD2-66E8-4A97-89DA-042E5B8090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4550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9" name="Group 10"/>
              <p:cNvGrpSpPr>
                <a:grpSpLocks/>
              </p:cNvGrpSpPr>
              <p:nvPr/>
            </p:nvGrpSpPr>
            <p:grpSpPr bwMode="auto"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0" name="Rectangle 9"/>
                <p:cNvSpPr>
                  <a:spLocks/>
                </p:cNvSpPr>
                <p:nvPr/>
              </p:nvSpPr>
              <p:spPr>
                <a:xfrm>
                  <a:off x="247025" y="246872"/>
                  <a:ext cx="8622676" cy="6364582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sz="240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247025" y="6389249"/>
                  <a:ext cx="8622676" cy="1587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7" name="Rectangle 6"/>
            <p:cNvSpPr/>
            <p:nvPr/>
          </p:nvSpPr>
          <p:spPr>
            <a:xfrm rot="5400000">
              <a:off x="801568" y="3274246"/>
              <a:ext cx="6134441" cy="6349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sz="240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CA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7EE63-FA82-4C3B-B8E1-1A8CDD70AE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5488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00113" y="244475"/>
            <a:ext cx="7345362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00113" y="2133600"/>
            <a:ext cx="7345362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4475" y="6372225"/>
            <a:ext cx="2133600" cy="258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ＭＳ Ｐゴシック" charset="0"/>
                <a:cs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9475" y="6372225"/>
            <a:ext cx="2895600" cy="257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B0BCC1"/>
                </a:solidFill>
                <a:latin typeface="Calisto MT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437E6A-48D7-4887-A6FB-A943DC1038D6}" type="slidenum">
              <a:rPr lang="en-US" alt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3104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rgbClr val="404040"/>
          </a:solidFill>
          <a:latin typeface="+mj-lt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sto MT" pitchFamily="18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sto MT" pitchFamily="18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sto MT" pitchFamily="18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sto MT" pitchFamily="18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sto MT" pitchFamily="18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sto MT" pitchFamily="18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sto MT" pitchFamily="18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sto MT" pitchFamily="18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Clr>
          <a:srgbClr val="404040"/>
        </a:buClr>
        <a:buFont typeface="Arial" charset="0"/>
        <a:buChar char="•"/>
        <a:defRPr sz="2400" kern="1200">
          <a:solidFill>
            <a:srgbClr val="404040"/>
          </a:solidFill>
          <a:latin typeface="+mn-lt"/>
          <a:ea typeface="ＭＳ Ｐゴシック" pitchFamily="34" charset="-128"/>
          <a:cs typeface="+mn-cs"/>
        </a:defRPr>
      </a:lvl1pPr>
      <a:lvl2pPr marL="579438" indent="-228600" algn="l" rtl="0" eaLnBrk="0" fontAlgn="base" hangingPunct="0">
        <a:spcBef>
          <a:spcPts val="600"/>
        </a:spcBef>
        <a:spcAft>
          <a:spcPct val="0"/>
        </a:spcAft>
        <a:buClr>
          <a:srgbClr val="B0BCC1"/>
        </a:buClr>
        <a:buFont typeface="Arial" charset="0"/>
        <a:buChar char="•"/>
        <a:defRPr sz="2200" kern="1200">
          <a:solidFill>
            <a:srgbClr val="404040"/>
          </a:solidFill>
          <a:latin typeface="+mn-lt"/>
          <a:ea typeface="ＭＳ Ｐゴシック" pitchFamily="34" charset="-128"/>
          <a:cs typeface="+mn-cs"/>
        </a:defRPr>
      </a:lvl2pPr>
      <a:lvl3pPr marL="808038" indent="-228600" algn="l" rtl="0" eaLnBrk="0" fontAlgn="base" hangingPunct="0">
        <a:spcBef>
          <a:spcPts val="600"/>
        </a:spcBef>
        <a:spcAft>
          <a:spcPct val="0"/>
        </a:spcAft>
        <a:buClr>
          <a:srgbClr val="404040"/>
        </a:buClr>
        <a:buFont typeface="Arial" charset="0"/>
        <a:buChar char="•"/>
        <a:defRPr sz="2000" kern="1200">
          <a:solidFill>
            <a:srgbClr val="404040"/>
          </a:solidFill>
          <a:latin typeface="+mn-lt"/>
          <a:ea typeface="ＭＳ Ｐゴシック" pitchFamily="34" charset="-128"/>
          <a:cs typeface="+mn-cs"/>
        </a:defRPr>
      </a:lvl3pPr>
      <a:lvl4pPr marL="1036638" indent="-228600" algn="l" rtl="0" eaLnBrk="0" fontAlgn="base" hangingPunct="0">
        <a:spcBef>
          <a:spcPts val="600"/>
        </a:spcBef>
        <a:spcAft>
          <a:spcPct val="0"/>
        </a:spcAft>
        <a:buClr>
          <a:srgbClr val="B0BCC1"/>
        </a:buClr>
        <a:buFont typeface="Arial" charset="0"/>
        <a:buChar char="•"/>
        <a:defRPr kern="1200">
          <a:solidFill>
            <a:srgbClr val="404040"/>
          </a:solidFill>
          <a:latin typeface="+mn-lt"/>
          <a:ea typeface="ＭＳ Ｐゴシック" pitchFamily="34" charset="-128"/>
          <a:cs typeface="+mn-cs"/>
        </a:defRPr>
      </a:lvl4pPr>
      <a:lvl5pPr marL="1265238" indent="-228600" algn="l" rtl="0" eaLnBrk="0" fontAlgn="base" hangingPunct="0">
        <a:spcBef>
          <a:spcPts val="600"/>
        </a:spcBef>
        <a:spcAft>
          <a:spcPct val="0"/>
        </a:spcAft>
        <a:buClr>
          <a:srgbClr val="404040"/>
        </a:buClr>
        <a:buFont typeface="Arial" charset="0"/>
        <a:buChar char="•"/>
        <a:defRPr kern="1200">
          <a:solidFill>
            <a:srgbClr val="404040"/>
          </a:solidFill>
          <a:latin typeface="+mn-lt"/>
          <a:ea typeface="ＭＳ Ｐゴシック" pitchFamily="34" charset="-128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qSjiFxIHkn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dZUaNKXbJA&amp;t=1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P3GagfbA2vo&amp;feature=plc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OAfw3akpRe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lIEoO5KdPv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dirty="0"/>
              <a:t>Speciation &amp; Evidence of Evolution</a:t>
            </a:r>
            <a:br>
              <a:rPr lang="en-US" sz="4800" b="1" dirty="0"/>
            </a:br>
            <a:endParaRPr lang="en-US" dirty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410200"/>
            <a:ext cx="7342188" cy="609600"/>
          </a:xfrm>
        </p:spPr>
        <p:txBody>
          <a:bodyPr/>
          <a:lstStyle/>
          <a:p>
            <a:pPr algn="r">
              <a:buClr>
                <a:srgbClr val="404040"/>
              </a:buClr>
              <a:buFont typeface="Arial" charset="0"/>
              <a:buNone/>
            </a:pPr>
            <a:r>
              <a:rPr lang="en-US" altLang="en-US" sz="3200" dirty="0">
                <a:solidFill>
                  <a:srgbClr val="404040"/>
                </a:solidFill>
                <a:ea typeface="ＭＳ Ｐゴシック" pitchFamily="34" charset="-128"/>
              </a:rPr>
              <a:t>pp. 304-309</a:t>
            </a:r>
          </a:p>
        </p:txBody>
      </p:sp>
      <p:pic>
        <p:nvPicPr>
          <p:cNvPr id="2" name="Picture 2" descr="Image result for funny evolu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383942"/>
            <a:ext cx="3239583" cy="410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826947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Speed of Evolution?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28800"/>
            <a:ext cx="6553200" cy="469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512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900113" y="244475"/>
            <a:ext cx="7345362" cy="1339850"/>
          </a:xfrm>
        </p:spPr>
        <p:txBody>
          <a:bodyPr wrap="square" anchor="ctr">
            <a:normAutofit/>
          </a:bodyPr>
          <a:lstStyle/>
          <a:p>
            <a:pPr eaLnBrk="1" hangingPunct="1"/>
            <a:r>
              <a:rPr lang="en-US" altLang="en-US"/>
              <a:t>Option 1: Gradualism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4070031" cy="4246563"/>
          </a:xfrm>
        </p:spPr>
        <p:txBody>
          <a:bodyPr wrap="square" anchor="t">
            <a:normAutofit/>
          </a:bodyPr>
          <a:lstStyle/>
          <a:p>
            <a:pPr eaLnBrk="1" hangingPunct="1"/>
            <a:r>
              <a:rPr lang="en-US" altLang="en-US" sz="2400" dirty="0"/>
              <a:t>A model of evolution in which one species slowly &amp; steadily evolves into another.</a:t>
            </a:r>
          </a:p>
          <a:p>
            <a:pPr eaLnBrk="1" hangingPunct="1"/>
            <a:r>
              <a:rPr lang="en-US" altLang="en-US" sz="2400" dirty="0"/>
              <a:t>Proposed by Darwin.</a:t>
            </a:r>
          </a:p>
          <a:p>
            <a:pPr eaLnBrk="1" hangingPunct="1"/>
            <a:r>
              <a:rPr lang="en-US" altLang="en-US" sz="2400" dirty="0"/>
              <a:t>Explains gaps in fossil record by suggesting these are “missing links” that have yet to be found.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D41E7E-2852-41C4-A20A-FC8FDB892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981200"/>
            <a:ext cx="3566160" cy="3548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869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44475"/>
            <a:ext cx="7345362" cy="1339850"/>
          </a:xfrm>
        </p:spPr>
        <p:txBody>
          <a:bodyPr wrap="square" rtlCol="0" anchor="ctr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400"/>
              <a:t>Option 2: Punctuated Equilibrium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876800" cy="4322763"/>
          </a:xfrm>
        </p:spPr>
        <p:txBody>
          <a:bodyPr wrap="square" anchor="t"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200" dirty="0"/>
              <a:t>A model of evolution in which one species suddenly changes into another after a long stable period.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/>
              <a:t>Explains gaps in fossil record by suggesting there are no gaps just rapid change.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/>
              <a:t>Occurs when there are: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</a:pPr>
            <a:r>
              <a:rPr lang="en-US" altLang="en-US" sz="2200" dirty="0"/>
              <a:t>Mass extinction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</a:pPr>
            <a:r>
              <a:rPr lang="en-US" altLang="en-US" sz="2200" dirty="0"/>
              <a:t>Migration into new environments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</a:pPr>
            <a:r>
              <a:rPr lang="en-US" altLang="en-US" sz="2200" dirty="0"/>
              <a:t>Isolation of small populations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en-US" altLang="en-U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967198-8741-45AD-9A43-4EA0BB990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362200"/>
            <a:ext cx="3566160" cy="35931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735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7851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39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Speciation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Sometimes evolutionary changes within a population are so great that </a:t>
            </a:r>
            <a:r>
              <a:rPr lang="en-US" sz="2800" dirty="0">
                <a:solidFill>
                  <a:srgbClr val="0070C0"/>
                </a:solidFill>
                <a:ea typeface="+mn-ea"/>
              </a:rPr>
              <a:t>reproductive isolation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(when organisms can no longer interbreed with the original species) occurs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When this happens, it is called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hlinkClick r:id="rId2"/>
              </a:rPr>
              <a:t>SPECIATION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/>
            </a:pP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Remember: A species is a group of organisms which can breed with each other &amp; producing fertile offspring.</a:t>
            </a:r>
          </a:p>
        </p:txBody>
      </p:sp>
    </p:spTree>
    <p:extLst>
      <p:ext uri="{BB962C8B-B14F-4D97-AF65-F5344CB8AC3E}">
        <p14:creationId xmlns:p14="http://schemas.microsoft.com/office/powerpoint/2010/main" val="407525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4541838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en-US" altLang="en-US" sz="3600"/>
              <a:t>Homologous Structure</a:t>
            </a:r>
          </a:p>
          <a:p>
            <a:pPr marL="350838" lvl="1" indent="0" eaLnBrk="1" hangingPunct="1">
              <a:buFont typeface="Arial" charset="0"/>
              <a:buNone/>
            </a:pPr>
            <a:r>
              <a:rPr lang="en-US" altLang="en-US" sz="3200"/>
              <a:t>Parts of the body that are similar in skeletal structure but have different functions</a:t>
            </a:r>
          </a:p>
        </p:txBody>
      </p:sp>
      <p:sp>
        <p:nvSpPr>
          <p:cNvPr id="296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hlinkClick r:id="rId2"/>
              </a:rPr>
              <a:t>Evidence of Evolution</a:t>
            </a:r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81400"/>
            <a:ext cx="5943600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74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345363" cy="133985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</a:rPr>
              <a:t>2. </a:t>
            </a:r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</a:rPr>
              <a:t>Vestigial structures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345363" cy="393223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altLang="en-US" sz="3200"/>
              <a:t>Organs or parts that seem to have no useful function</a:t>
            </a: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362200"/>
            <a:ext cx="4419600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61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345363" cy="1339850"/>
          </a:xfrm>
        </p:spPr>
        <p:txBody>
          <a:bodyPr/>
          <a:lstStyle/>
          <a:p>
            <a:pPr algn="l" eaLnBrk="1" hangingPunct="1"/>
            <a:r>
              <a:rPr lang="en-US" altLang="en-US" sz="3600" dirty="0"/>
              <a:t>3. Biochemical Evidence (Think: chemical compounds!)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382000" cy="41910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similar RNA &amp; DNA; same amino acids, etc.</a:t>
            </a:r>
          </a:p>
          <a:p>
            <a:pPr eaLnBrk="1" hangingPunct="1"/>
            <a:r>
              <a:rPr lang="en-US" altLang="en-US" sz="3200" dirty="0"/>
              <a:t>More similarities are found in species that are more closely related</a:t>
            </a:r>
          </a:p>
          <a:p>
            <a:pPr marL="350838" lvl="1" indent="0" eaLnBrk="1" hangingPunct="1">
              <a:buNone/>
            </a:pPr>
            <a:endParaRPr lang="en-US" altLang="en-US" sz="3000" dirty="0"/>
          </a:p>
          <a:p>
            <a:pPr marL="350838" lvl="1" indent="0" eaLnBrk="1" hangingPunct="1">
              <a:buNone/>
            </a:pPr>
            <a:r>
              <a:rPr lang="en-US" altLang="en-US" sz="3000" dirty="0"/>
              <a:t>Ex) Human &amp; gorilla hemoglobin differ by one amino acid but human &amp; frog hemoglobin differ by 67 amino acids. So, humans are more closely related to gorillas than frogs.</a:t>
            </a:r>
          </a:p>
        </p:txBody>
      </p:sp>
    </p:spTree>
    <p:extLst>
      <p:ext uri="{BB962C8B-B14F-4D97-AF65-F5344CB8AC3E}">
        <p14:creationId xmlns:p14="http://schemas.microsoft.com/office/powerpoint/2010/main" val="66011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93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374900"/>
            <a:ext cx="4733925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345363" cy="1339850"/>
          </a:xfrm>
        </p:spPr>
        <p:txBody>
          <a:bodyPr/>
          <a:lstStyle/>
          <a:p>
            <a:pPr algn="l" eaLnBrk="1" hangingPunct="1"/>
            <a:r>
              <a:rPr lang="en-US" altLang="en-US" sz="3600"/>
              <a:t>4. Embryological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393223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Embryos of different species develop in almost identical ways.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Indicates common ancestry</a:t>
            </a:r>
          </a:p>
        </p:txBody>
      </p:sp>
    </p:spTree>
    <p:extLst>
      <p:ext uri="{BB962C8B-B14F-4D97-AF65-F5344CB8AC3E}">
        <p14:creationId xmlns:p14="http://schemas.microsoft.com/office/powerpoint/2010/main" val="319246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3914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32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4876800" cy="583723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altLang="en-US" sz="3600" dirty="0"/>
              <a:t>5. Fossil record</a:t>
            </a:r>
          </a:p>
          <a:p>
            <a:pPr lvl="1" eaLnBrk="1" hangingPunct="1"/>
            <a:endParaRPr lang="en-US" altLang="en-US" sz="3200" dirty="0"/>
          </a:p>
          <a:p>
            <a:pPr lvl="1" eaLnBrk="1" hangingPunct="1"/>
            <a:r>
              <a:rPr lang="en-US" altLang="en-US" sz="3200" dirty="0"/>
              <a:t>Gives us a time scale</a:t>
            </a:r>
          </a:p>
          <a:p>
            <a:pPr lvl="1" eaLnBrk="1" hangingPunct="1"/>
            <a:r>
              <a:rPr lang="en-US" altLang="en-US" sz="3200" dirty="0"/>
              <a:t>Shows similarities between extinct animals and animals alive today</a:t>
            </a:r>
          </a:p>
          <a:p>
            <a:pPr lvl="1" eaLnBrk="1" hangingPunct="1"/>
            <a:r>
              <a:rPr lang="en-US" altLang="en-US" sz="3200" dirty="0"/>
              <a:t>Debate about the speed of evolution because of gaps in the fossil record</a:t>
            </a:r>
          </a:p>
        </p:txBody>
      </p:sp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762000"/>
            <a:ext cx="363378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45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311</Words>
  <Application>Microsoft Office PowerPoint</Application>
  <PresentationFormat>On-screen Show (4:3)</PresentationFormat>
  <Paragraphs>37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MS PGothic</vt:lpstr>
      <vt:lpstr>Arial</vt:lpstr>
      <vt:lpstr>Brush Script MT</vt:lpstr>
      <vt:lpstr>Calibri</vt:lpstr>
      <vt:lpstr>Calisto MT</vt:lpstr>
      <vt:lpstr>Capital</vt:lpstr>
      <vt:lpstr>Speciation &amp; Evidence of Evolution </vt:lpstr>
      <vt:lpstr>Speciation</vt:lpstr>
      <vt:lpstr>Evidence of Evolution</vt:lpstr>
      <vt:lpstr>2. Vestigial structures</vt:lpstr>
      <vt:lpstr>3. Biochemical Evidence (Think: chemical compounds!)</vt:lpstr>
      <vt:lpstr>PowerPoint Presentation</vt:lpstr>
      <vt:lpstr>4. Embryological Development</vt:lpstr>
      <vt:lpstr>PowerPoint Presentation</vt:lpstr>
      <vt:lpstr>PowerPoint Presentation</vt:lpstr>
      <vt:lpstr>Speed of Evolution?</vt:lpstr>
      <vt:lpstr>Option 1: Gradualism</vt:lpstr>
      <vt:lpstr>Option 2: Punctuated Equilibrium</vt:lpstr>
      <vt:lpstr>PowerPoint Presentation</vt:lpstr>
    </vt:vector>
  </TitlesOfParts>
  <Company>School District 67 - Okanagan Skaha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Patterns of Evolution &amp; Speciation – Part 2 </dc:title>
  <dc:creator>Sharp, Jennifer</dc:creator>
  <cp:lastModifiedBy>Sharp, Jennifer</cp:lastModifiedBy>
  <cp:revision>5</cp:revision>
  <dcterms:created xsi:type="dcterms:W3CDTF">2017-10-12T19:12:16Z</dcterms:created>
  <dcterms:modified xsi:type="dcterms:W3CDTF">2024-03-01T00:16:25Z</dcterms:modified>
</cp:coreProperties>
</file>