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1" r:id="rId8"/>
    <p:sldId id="264" r:id="rId9"/>
    <p:sldId id="260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p, Jennifer" userId="866a7ae9-7570-47cc-b1df-5656d42f4b90" providerId="ADAL" clId="{FEEC0B57-FFB8-4DB0-B5FD-6AD9191F67D1}"/>
    <pc:docChg chg="modSld">
      <pc:chgData name="Sharp, Jennifer" userId="866a7ae9-7570-47cc-b1df-5656d42f4b90" providerId="ADAL" clId="{FEEC0B57-FFB8-4DB0-B5FD-6AD9191F67D1}" dt="2023-03-01T21:43:35.480" v="0"/>
      <pc:docMkLst>
        <pc:docMk/>
      </pc:docMkLst>
      <pc:sldChg chg="modSp">
        <pc:chgData name="Sharp, Jennifer" userId="866a7ae9-7570-47cc-b1df-5656d42f4b90" providerId="ADAL" clId="{FEEC0B57-FFB8-4DB0-B5FD-6AD9191F67D1}" dt="2023-03-01T21:43:35.480" v="0"/>
        <pc:sldMkLst>
          <pc:docMk/>
          <pc:sldMk cId="4009508211" sldId="262"/>
        </pc:sldMkLst>
        <pc:picChg chg="mod">
          <ac:chgData name="Sharp, Jennifer" userId="866a7ae9-7570-47cc-b1df-5656d42f4b90" providerId="ADAL" clId="{FEEC0B57-FFB8-4DB0-B5FD-6AD9191F67D1}" dt="2023-03-01T21:43:35.480" v="0"/>
          <ac:picMkLst>
            <pc:docMk/>
            <pc:sldMk cId="4009508211" sldId="262"/>
            <ac:picMk id="5" creationId="{00000000-0000-0000-0000-000000000000}"/>
          </ac:picMkLst>
        </pc:picChg>
      </pc:sldChg>
    </pc:docChg>
  </pc:docChgLst>
  <pc:docChgLst>
    <pc:chgData name="Sharp, Jennifer" userId="866a7ae9-7570-47cc-b1df-5656d42f4b90" providerId="ADAL" clId="{C2D675BA-31E1-41B5-8A36-EFB26ED3B930}"/>
    <pc:docChg chg="modSld">
      <pc:chgData name="Sharp, Jennifer" userId="866a7ae9-7570-47cc-b1df-5656d42f4b90" providerId="ADAL" clId="{C2D675BA-31E1-41B5-8A36-EFB26ED3B930}" dt="2023-10-06T20:40:32.025" v="23" actId="20577"/>
      <pc:docMkLst>
        <pc:docMk/>
      </pc:docMkLst>
      <pc:sldChg chg="modSp mod">
        <pc:chgData name="Sharp, Jennifer" userId="866a7ae9-7570-47cc-b1df-5656d42f4b90" providerId="ADAL" clId="{C2D675BA-31E1-41B5-8A36-EFB26ED3B930}" dt="2023-10-06T20:40:32.025" v="23" actId="20577"/>
        <pc:sldMkLst>
          <pc:docMk/>
          <pc:sldMk cId="1500046407" sldId="256"/>
        </pc:sldMkLst>
        <pc:spChg chg="mod">
          <ac:chgData name="Sharp, Jennifer" userId="866a7ae9-7570-47cc-b1df-5656d42f4b90" providerId="ADAL" clId="{C2D675BA-31E1-41B5-8A36-EFB26ED3B930}" dt="2023-10-06T20:40:32.025" v="23" actId="20577"/>
          <ac:spMkLst>
            <pc:docMk/>
            <pc:sldMk cId="1500046407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aTftyFboC_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rowthchartonlin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237" y="329269"/>
            <a:ext cx="8769426" cy="1470025"/>
          </a:xfrm>
        </p:spPr>
        <p:txBody>
          <a:bodyPr>
            <a:normAutofit/>
          </a:bodyPr>
          <a:lstStyle/>
          <a:p>
            <a:r>
              <a:rPr lang="en-US" sz="4000">
                <a:latin typeface="American Typewriter"/>
                <a:cs typeface="American Typewriter"/>
              </a:rPr>
              <a:t>Types of Natural Selection</a:t>
            </a:r>
            <a:br>
              <a:rPr lang="en-US" sz="4000">
                <a:latin typeface="American Typewriter"/>
                <a:cs typeface="American Typewriter"/>
              </a:rPr>
            </a:br>
            <a:r>
              <a:rPr lang="en-US" sz="4000">
                <a:latin typeface="American Typewriter"/>
                <a:cs typeface="American Typewriter"/>
              </a:rPr>
              <a:t>(Macroevolution)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240" y="1686589"/>
            <a:ext cx="4160609" cy="49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46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0"/>
            <a:ext cx="5806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800"/>
            <a:ext cx="9144000" cy="648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8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7614"/>
            <a:ext cx="8229600" cy="5698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/>
              <a:t>There are 3 types of selection:</a:t>
            </a:r>
          </a:p>
          <a:p>
            <a:pPr marL="0" indent="0">
              <a:buNone/>
            </a:pPr>
            <a:endParaRPr lang="en-US" sz="4000"/>
          </a:p>
          <a:p>
            <a:pPr marL="514350" indent="-514350">
              <a:buAutoNum type="arabicPeriod"/>
            </a:pPr>
            <a:r>
              <a:rPr lang="en-US" sz="4000"/>
              <a:t>Directional  </a:t>
            </a:r>
          </a:p>
          <a:p>
            <a:pPr marL="514350" indent="-514350">
              <a:buAutoNum type="arabicPeriod"/>
            </a:pPr>
            <a:r>
              <a:rPr lang="en-US" sz="4000"/>
              <a:t>Disruptive  </a:t>
            </a:r>
          </a:p>
          <a:p>
            <a:pPr marL="514350" indent="-514350">
              <a:buAutoNum type="arabicPeriod"/>
            </a:pPr>
            <a:r>
              <a:rPr lang="en-US" sz="4000"/>
              <a:t>Stabilizing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418" y="1342528"/>
            <a:ext cx="38989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9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For example: Height</a:t>
            </a:r>
          </a:p>
          <a:p>
            <a:r>
              <a:rPr lang="en-US" sz="3600"/>
              <a:t>In a normal distribution curve, most individuals are in the middle of the curve </a:t>
            </a:r>
          </a:p>
          <a:p>
            <a:pPr marL="0" indent="0">
              <a:buNone/>
            </a:pPr>
            <a:r>
              <a:rPr lang="en-US" sz="3600"/>
              <a:t>	– medium height</a:t>
            </a:r>
          </a:p>
          <a:p>
            <a:r>
              <a:rPr lang="en-US" sz="3600"/>
              <a:t>There are few at the extremes</a:t>
            </a:r>
          </a:p>
          <a:p>
            <a:pPr lvl="2">
              <a:buFontTx/>
              <a:buChar char="-"/>
            </a:pPr>
            <a:r>
              <a:rPr lang="en-US" sz="3600"/>
              <a:t>very short or very tall</a:t>
            </a:r>
          </a:p>
          <a:p>
            <a:pPr marL="0" indent="0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18350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737"/>
            <a:ext cx="9144000" cy="58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0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1. Directional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91475"/>
          </a:xfrm>
        </p:spPr>
        <p:txBody>
          <a:bodyPr>
            <a:normAutofit/>
          </a:bodyPr>
          <a:lstStyle/>
          <a:p>
            <a:r>
              <a:rPr lang="en-US"/>
              <a:t>Environmental conditions </a:t>
            </a:r>
            <a:r>
              <a:rPr lang="en-US" err="1"/>
              <a:t>favour</a:t>
            </a:r>
            <a:r>
              <a:rPr lang="en-US"/>
              <a:t> individuals of one extreme</a:t>
            </a:r>
          </a:p>
          <a:p>
            <a:r>
              <a:rPr lang="en-US"/>
              <a:t>The curve shifts to the right or to the left</a:t>
            </a:r>
          </a:p>
          <a:p>
            <a:r>
              <a:rPr lang="en-US"/>
              <a:t>Occurs when the environment is changing</a:t>
            </a:r>
          </a:p>
          <a:p>
            <a:r>
              <a:rPr lang="en-US"/>
              <a:t>Can cause evolution to occur</a:t>
            </a:r>
          </a:p>
          <a:p>
            <a:r>
              <a:rPr lang="en-US"/>
              <a:t>Does not increase biodiversity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Ex) Either very tall or very short is better 	suited to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183705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0"/>
            <a:ext cx="5806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1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2. Disruptive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26685"/>
          </a:xfrm>
        </p:spPr>
        <p:txBody>
          <a:bodyPr>
            <a:normAutofit/>
          </a:bodyPr>
          <a:lstStyle/>
          <a:p>
            <a:r>
              <a:rPr lang="en-US"/>
              <a:t>Selection against the middle of the curve</a:t>
            </a:r>
          </a:p>
          <a:p>
            <a:r>
              <a:rPr lang="en-US"/>
              <a:t>Both extremes are </a:t>
            </a:r>
            <a:r>
              <a:rPr lang="en-US" err="1"/>
              <a:t>favoured</a:t>
            </a:r>
            <a:endParaRPr lang="en-US"/>
          </a:p>
          <a:p>
            <a:r>
              <a:rPr lang="en-US"/>
              <a:t>Can lead to divergent evolution (a.k.a. adaptive radiation)</a:t>
            </a:r>
          </a:p>
          <a:p>
            <a:r>
              <a:rPr lang="en-US"/>
              <a:t>Can increase biodiversity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Ex) medium height is no longer best suited to 	the environment rather being either very 	short or very tall is</a:t>
            </a:r>
          </a:p>
        </p:txBody>
      </p:sp>
    </p:spTree>
    <p:extLst>
      <p:ext uri="{BB962C8B-B14F-4D97-AF65-F5344CB8AC3E}">
        <p14:creationId xmlns:p14="http://schemas.microsoft.com/office/powerpoint/2010/main" val="21811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0"/>
            <a:ext cx="5806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5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1"/>
            <a:ext cx="8229600" cy="1143000"/>
          </a:xfrm>
        </p:spPr>
        <p:txBody>
          <a:bodyPr/>
          <a:lstStyle/>
          <a:p>
            <a:r>
              <a:rPr lang="en-US"/>
              <a:t>3. Stabilizing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5546005"/>
          </a:xfrm>
        </p:spPr>
        <p:txBody>
          <a:bodyPr>
            <a:normAutofit/>
          </a:bodyPr>
          <a:lstStyle/>
          <a:p>
            <a:r>
              <a:rPr lang="en-US"/>
              <a:t>Selection is against the extremes</a:t>
            </a:r>
          </a:p>
          <a:p>
            <a:r>
              <a:rPr lang="en-US"/>
              <a:t>The middle traits are most suited to the environment</a:t>
            </a:r>
          </a:p>
          <a:p>
            <a:r>
              <a:rPr lang="en-US"/>
              <a:t>Environmental conditions remain stable for long periods of time</a:t>
            </a:r>
          </a:p>
          <a:p>
            <a:r>
              <a:rPr lang="en-US"/>
              <a:t>No divergence occurs</a:t>
            </a:r>
          </a:p>
          <a:p>
            <a:r>
              <a:rPr lang="en-US"/>
              <a:t>Does not increase biodiversity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Ex) medium height is best suited</a:t>
            </a:r>
          </a:p>
        </p:txBody>
      </p:sp>
    </p:spTree>
    <p:extLst>
      <p:ext uri="{BB962C8B-B14F-4D97-AF65-F5344CB8AC3E}">
        <p14:creationId xmlns:p14="http://schemas.microsoft.com/office/powerpoint/2010/main" val="139988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Application>Microsoft Office PowerPoint</Application>
  <PresentationFormat>On-screen Show (4:3)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 Black </vt:lpstr>
      <vt:lpstr>Types of Natural Selection (Macroevolution)</vt:lpstr>
      <vt:lpstr>PowerPoint Presentation</vt:lpstr>
      <vt:lpstr>Normal Distribution</vt:lpstr>
      <vt:lpstr>PowerPoint Presentation</vt:lpstr>
      <vt:lpstr>1. Directional Selection</vt:lpstr>
      <vt:lpstr>PowerPoint Presentation</vt:lpstr>
      <vt:lpstr>2. Disruptive Selection</vt:lpstr>
      <vt:lpstr>PowerPoint Presentation</vt:lpstr>
      <vt:lpstr>3. Stabilizing Selection</vt:lpstr>
      <vt:lpstr>PowerPoint Presentation</vt:lpstr>
      <vt:lpstr>PowerPoint Presentation</vt:lpstr>
    </vt:vector>
  </TitlesOfParts>
  <Company>SD 67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Selection</dc:title>
  <dc:creator>Christopher Sharp</dc:creator>
  <cp:revision>1</cp:revision>
  <dcterms:created xsi:type="dcterms:W3CDTF">2014-10-17T00:18:19Z</dcterms:created>
  <dcterms:modified xsi:type="dcterms:W3CDTF">2023-10-06T20:40:43Z</dcterms:modified>
</cp:coreProperties>
</file>