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Rpj0emEGSh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91b3MCAlY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723900"/>
            <a:ext cx="807720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914"/>
            <a:ext cx="7772400" cy="1470025"/>
          </a:xfrm>
        </p:spPr>
        <p:txBody>
          <a:bodyPr/>
          <a:lstStyle/>
          <a:p>
            <a:r>
              <a:rPr lang="en-US" dirty="0" smtClean="0"/>
              <a:t>How to prevent viral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691" y="1027776"/>
            <a:ext cx="8028781" cy="469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ways to prevent viral diseases: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Wash hands</a:t>
            </a:r>
          </a:p>
          <a:p>
            <a:r>
              <a:rPr lang="en-US" dirty="0" smtClean="0"/>
              <a:t>Properly prepare food</a:t>
            </a:r>
          </a:p>
          <a:p>
            <a:r>
              <a:rPr lang="en-US" dirty="0" smtClean="0"/>
              <a:t>Proper sanitation</a:t>
            </a:r>
          </a:p>
          <a:p>
            <a:r>
              <a:rPr lang="en-US" dirty="0" smtClean="0"/>
              <a:t>Insect repellant</a:t>
            </a:r>
          </a:p>
          <a:p>
            <a:r>
              <a:rPr lang="en-US" dirty="0" smtClean="0"/>
              <a:t>Mosquito nets</a:t>
            </a:r>
          </a:p>
          <a:p>
            <a:r>
              <a:rPr lang="en-US" dirty="0" smtClean="0"/>
              <a:t>Do not share needles</a:t>
            </a:r>
          </a:p>
          <a:p>
            <a:r>
              <a:rPr lang="en-US" dirty="0" smtClean="0"/>
              <a:t>Protect yourself against sexually transmitted viruses</a:t>
            </a:r>
          </a:p>
          <a:p>
            <a:r>
              <a:rPr lang="en-US" dirty="0" smtClean="0"/>
              <a:t>Vaccines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</TotalTime>
  <Words>34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 Black </vt:lpstr>
      <vt:lpstr>How to prevent viral diseases</vt:lpstr>
      <vt:lpstr>PowerPoint Presentation</vt:lpstr>
      <vt:lpstr>Some ways to prevent viral diseases:</vt:lpstr>
    </vt:vector>
  </TitlesOfParts>
  <Company>SD 67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prevent viral diseases</dc:title>
  <dc:creator>Christopher Sharp</dc:creator>
  <cp:lastModifiedBy>Sharp, Jennifer</cp:lastModifiedBy>
  <cp:revision>3</cp:revision>
  <dcterms:created xsi:type="dcterms:W3CDTF">2014-11-10T01:13:51Z</dcterms:created>
  <dcterms:modified xsi:type="dcterms:W3CDTF">2014-11-10T21:56:06Z</dcterms:modified>
</cp:coreProperties>
</file>